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4" r:id="rId1"/>
  </p:sldMasterIdLst>
  <p:notesMasterIdLst>
    <p:notesMasterId r:id="rId14"/>
  </p:notesMasterIdLst>
  <p:handoutMasterIdLst>
    <p:handoutMasterId r:id="rId15"/>
  </p:handoutMasterIdLst>
  <p:sldIdLst>
    <p:sldId id="256" r:id="rId2"/>
    <p:sldId id="436" r:id="rId3"/>
    <p:sldId id="695" r:id="rId4"/>
    <p:sldId id="644" r:id="rId5"/>
    <p:sldId id="324" r:id="rId6"/>
    <p:sldId id="411" r:id="rId7"/>
    <p:sldId id="638" r:id="rId8"/>
    <p:sldId id="437" r:id="rId9"/>
    <p:sldId id="440" r:id="rId10"/>
    <p:sldId id="693" r:id="rId11"/>
    <p:sldId id="655" r:id="rId12"/>
    <p:sldId id="696"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9" frameSlides="1"/>
  <p:clrMru>
    <a:srgbClr val="FFF992"/>
    <a:srgbClr val="C1BC6B"/>
    <a:srgbClr val="F2EC86"/>
    <a:srgbClr val="4EB5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622" autoAdjust="0"/>
    <p:restoredTop sz="75556" autoAdjust="0"/>
  </p:normalViewPr>
  <p:slideViewPr>
    <p:cSldViewPr snapToGrid="0" snapToObjects="1">
      <p:cViewPr>
        <p:scale>
          <a:sx n="87" d="100"/>
          <a:sy n="87" d="100"/>
        </p:scale>
        <p:origin x="1144" y="320"/>
      </p:cViewPr>
      <p:guideLst>
        <p:guide orient="horz" pos="2160"/>
        <p:guide pos="3840"/>
      </p:guideLst>
    </p:cSldViewPr>
  </p:slideViewPr>
  <p:outlineViewPr>
    <p:cViewPr>
      <p:scale>
        <a:sx n="33" d="100"/>
        <a:sy n="33" d="100"/>
      </p:scale>
      <p:origin x="0" y="14784"/>
    </p:cViewPr>
  </p:outlineViewPr>
  <p:notesTextViewPr>
    <p:cViewPr>
      <p:scale>
        <a:sx n="100" d="100"/>
        <a:sy n="100" d="100"/>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A878B01-D2F9-7245-9345-75CC26B95FB1}" type="datetimeFigureOut">
              <a:rPr lang="en-US" smtClean="0"/>
              <a:t>12/2/25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EFF8A85-DE24-9C43-99D0-6B35AF6A5704}" type="slidenum">
              <a:rPr lang="en-US" smtClean="0"/>
              <a:t>‹#›</a:t>
            </a:fld>
            <a:endParaRPr lang="en-US"/>
          </a:p>
        </p:txBody>
      </p:sp>
    </p:spTree>
    <p:extLst>
      <p:ext uri="{BB962C8B-B14F-4D97-AF65-F5344CB8AC3E}">
        <p14:creationId xmlns:p14="http://schemas.microsoft.com/office/powerpoint/2010/main" val="21079702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807CE1A-9040-9340-A96E-60BD530FDBCB}" type="datetimeFigureOut">
              <a:rPr lang="en-US" smtClean="0"/>
              <a:t>12/2/25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6B42D33-DE28-E846-ADC4-A9B83840F3C3}" type="slidenum">
              <a:rPr lang="en-US" smtClean="0"/>
              <a:t>‹#›</a:t>
            </a:fld>
            <a:endParaRPr lang="en-US"/>
          </a:p>
        </p:txBody>
      </p:sp>
    </p:spTree>
    <p:extLst>
      <p:ext uri="{BB962C8B-B14F-4D97-AF65-F5344CB8AC3E}">
        <p14:creationId xmlns:p14="http://schemas.microsoft.com/office/powerpoint/2010/main" val="232532672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There is not just one type of honey bee. Honey bees are not the all the same. Due to adapting to different environments across Africa, Asia and Europe honey bees have evolved into distinct subspecies and local eco-types. Some of these subspecies have been separated for hundreds of thousands of years and had evolved distinct </a:t>
            </a:r>
            <a:r>
              <a:rPr lang="en-US" dirty="0" err="1"/>
              <a:t>behaviours</a:t>
            </a:r>
            <a:r>
              <a:rPr lang="en-US" dirty="0"/>
              <a:t>, morphology and underlying all of that distinct genetic composition. After the last ice age, honey bees began to re-</a:t>
            </a:r>
            <a:r>
              <a:rPr lang="en-US" dirty="0" err="1"/>
              <a:t>colonise</a:t>
            </a:r>
            <a:r>
              <a:rPr lang="en-US" dirty="0"/>
              <a:t> Europe and the honey bees that made it to Britain and Ireland is the black bee/ brown bee: Apis mellifera mellifera</a:t>
            </a:r>
          </a:p>
        </p:txBody>
      </p:sp>
      <p:sp>
        <p:nvSpPr>
          <p:cNvPr id="4" name="Slide Number Placeholder 3"/>
          <p:cNvSpPr>
            <a:spLocks noGrp="1"/>
          </p:cNvSpPr>
          <p:nvPr>
            <p:ph type="sldNum" sz="quarter" idx="5"/>
          </p:nvPr>
        </p:nvSpPr>
        <p:spPr/>
        <p:txBody>
          <a:bodyPr/>
          <a:lstStyle/>
          <a:p>
            <a:fld id="{26B42D33-DE28-E846-ADC4-A9B83840F3C3}" type="slidenum">
              <a:rPr lang="en-US" smtClean="0"/>
              <a:t>2</a:t>
            </a:fld>
            <a:endParaRPr lang="en-US"/>
          </a:p>
        </p:txBody>
      </p:sp>
    </p:spTree>
    <p:extLst>
      <p:ext uri="{BB962C8B-B14F-4D97-AF65-F5344CB8AC3E}">
        <p14:creationId xmlns:p14="http://schemas.microsoft.com/office/powerpoint/2010/main" val="39845708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Imports of non native honey bees jumped by &gt;300% during covid. The numbers have come back down to </a:t>
            </a:r>
            <a:r>
              <a:rPr lang="en-US" dirty="0" err="1"/>
              <a:t>precovid</a:t>
            </a:r>
            <a:r>
              <a:rPr lang="en-US" dirty="0"/>
              <a:t> levels but are still higher than they were back in 2012. Continued imports and matings between imported and local bees disturbs the adaptation of native bees and may result in important traits being lost. Ireland is also lucky in having a large number of wild colonies that survive without beekeeper help, a population we could lose if their traits became impacted. </a:t>
            </a:r>
          </a:p>
        </p:txBody>
      </p:sp>
      <p:sp>
        <p:nvSpPr>
          <p:cNvPr id="4" name="Slide Number Placeholder 3"/>
          <p:cNvSpPr>
            <a:spLocks noGrp="1"/>
          </p:cNvSpPr>
          <p:nvPr>
            <p:ph type="sldNum" sz="quarter" idx="5"/>
          </p:nvPr>
        </p:nvSpPr>
        <p:spPr/>
        <p:txBody>
          <a:bodyPr/>
          <a:lstStyle/>
          <a:p>
            <a:fld id="{26B42D33-DE28-E846-ADC4-A9B83840F3C3}" type="slidenum">
              <a:rPr lang="en-US" smtClean="0"/>
              <a:t>11</a:t>
            </a:fld>
            <a:endParaRPr lang="en-US"/>
          </a:p>
        </p:txBody>
      </p:sp>
    </p:spTree>
    <p:extLst>
      <p:ext uri="{BB962C8B-B14F-4D97-AF65-F5344CB8AC3E}">
        <p14:creationId xmlns:p14="http://schemas.microsoft.com/office/powerpoint/2010/main" val="16311941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Apis mellifera mellifera used to be very widespread and colonized many different environments from West of Ireland to Russia and from South France to the </a:t>
            </a:r>
            <a:r>
              <a:rPr lang="en-US" dirty="0" err="1"/>
              <a:t>treeline</a:t>
            </a:r>
            <a:r>
              <a:rPr lang="en-US" dirty="0"/>
              <a:t> in </a:t>
            </a:r>
            <a:r>
              <a:rPr lang="en-US" dirty="0" err="1"/>
              <a:t>Scandanavia</a:t>
            </a:r>
            <a:r>
              <a:rPr lang="en-US" dirty="0"/>
              <a:t>. After the first world war Broth Adam thought that this bee went extinct in Britain and Ireland after the so-called isle of Wight disease. There were many misunderstandings about what happened to cause the drop in population at that time but Br Adam created the Buckfast bee to cope with perceived diseased. This Buckfast bee became valued by beekeepers both due to the religious association but also because the bee behaved well during beekeeping. Other strains also seemed better behaved that Amm, e.g. the Italian bee and the carnelian bee. They underwent a lot of selection for traits of interest to beekeepers and became heavily traded globally. As a result these non native subspecies and artificial strains began to replace the dark bee over a lot of its range. As a result the dark bee has vanished from a lot of its old range and </a:t>
            </a:r>
            <a:r>
              <a:rPr lang="en-US" dirty="0" err="1"/>
              <a:t>onlt</a:t>
            </a:r>
            <a:r>
              <a:rPr lang="en-US" dirty="0"/>
              <a:t> exists in pockets of protected populations, except for </a:t>
            </a:r>
            <a:r>
              <a:rPr lang="en-US" dirty="0" err="1"/>
              <a:t>Ireladn</a:t>
            </a:r>
            <a:r>
              <a:rPr lang="en-US" dirty="0"/>
              <a:t> where we have a large population of this subspecies left.</a:t>
            </a:r>
          </a:p>
        </p:txBody>
      </p:sp>
      <p:sp>
        <p:nvSpPr>
          <p:cNvPr id="4" name="Slide Number Placeholder 3"/>
          <p:cNvSpPr>
            <a:spLocks noGrp="1"/>
          </p:cNvSpPr>
          <p:nvPr>
            <p:ph type="sldNum" sz="quarter" idx="5"/>
          </p:nvPr>
        </p:nvSpPr>
        <p:spPr/>
        <p:txBody>
          <a:bodyPr/>
          <a:lstStyle/>
          <a:p>
            <a:fld id="{8455A33F-C8A7-DE49-A7E8-C404C3272368}" type="slidenum">
              <a:rPr lang="en-US" smtClean="0"/>
              <a:t>3</a:t>
            </a:fld>
            <a:endParaRPr lang="en-US"/>
          </a:p>
        </p:txBody>
      </p:sp>
    </p:spTree>
    <p:extLst>
      <p:ext uri="{BB962C8B-B14F-4D97-AF65-F5344CB8AC3E}">
        <p14:creationId xmlns:p14="http://schemas.microsoft.com/office/powerpoint/2010/main" val="1898503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dark bee is part of Irelands culture and heritage as it has been here for thousands of years before imports started and has become adapted to the environment and climate. It has woven its way into our language, our ancient laws our place names, our art and for many families was part of their way f life- having a hive at the bottom of the garden.</a:t>
            </a:r>
          </a:p>
          <a:p>
            <a:r>
              <a:rPr lang="en-US" dirty="0"/>
              <a:t>Bees were brought over from the UK since the time of St. Patrick and written and verbal accounts report the presence (though sparse) of bees on the island. Once the hives with moveable frames was developed people started breeding bees for these boxes and trading them. Since the early 1900s bees from other locations were imported- these are not native.</a:t>
            </a:r>
          </a:p>
        </p:txBody>
      </p:sp>
      <p:sp>
        <p:nvSpPr>
          <p:cNvPr id="4" name="Slide Number Placeholder 3"/>
          <p:cNvSpPr>
            <a:spLocks noGrp="1"/>
          </p:cNvSpPr>
          <p:nvPr>
            <p:ph type="sldNum" sz="quarter" idx="5"/>
          </p:nvPr>
        </p:nvSpPr>
        <p:spPr/>
        <p:txBody>
          <a:bodyPr/>
          <a:lstStyle/>
          <a:p>
            <a:fld id="{26B42D33-DE28-E846-ADC4-A9B83840F3C3}" type="slidenum">
              <a:rPr lang="en-US" smtClean="0"/>
              <a:t>4</a:t>
            </a:fld>
            <a:endParaRPr lang="en-US"/>
          </a:p>
        </p:txBody>
      </p:sp>
    </p:spTree>
    <p:extLst>
      <p:ext uri="{BB962C8B-B14F-4D97-AF65-F5344CB8AC3E}">
        <p14:creationId xmlns:p14="http://schemas.microsoft.com/office/powerpoint/2010/main" val="5182017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M. mellifera has distinctive morphology and </a:t>
            </a:r>
            <a:r>
              <a:rPr lang="en-US" dirty="0" err="1"/>
              <a:t>behaviours</a:t>
            </a:r>
            <a:r>
              <a:rPr lang="en-US" dirty="0"/>
              <a:t> such as on the slide. Also Irish honey bees take a brood break when forage is low like during the June gap and over winter allowing the bees to not deplete their stores, </a:t>
            </a:r>
          </a:p>
        </p:txBody>
      </p:sp>
      <p:sp>
        <p:nvSpPr>
          <p:cNvPr id="4" name="Slide Number Placeholder 3"/>
          <p:cNvSpPr>
            <a:spLocks noGrp="1"/>
          </p:cNvSpPr>
          <p:nvPr>
            <p:ph type="sldNum" sz="quarter" idx="5"/>
          </p:nvPr>
        </p:nvSpPr>
        <p:spPr/>
        <p:txBody>
          <a:bodyPr/>
          <a:lstStyle/>
          <a:p>
            <a:fld id="{26B42D33-DE28-E846-ADC4-A9B83840F3C3}" type="slidenum">
              <a:rPr lang="en-US" smtClean="0"/>
              <a:t>5</a:t>
            </a:fld>
            <a:endParaRPr lang="en-US"/>
          </a:p>
        </p:txBody>
      </p:sp>
    </p:spTree>
    <p:extLst>
      <p:ext uri="{BB962C8B-B14F-4D97-AF65-F5344CB8AC3E}">
        <p14:creationId xmlns:p14="http://schemas.microsoft.com/office/powerpoint/2010/main" val="5695239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Recent research showed that Irelands population of the dark bee is significantly different even to A. m. populations elsewhere in Europe- Ireland has a unique eco-type adapted to the climate here. This is confirmed with genetics, in that the Irish bee is distinct genetically from all other populations.</a:t>
            </a:r>
          </a:p>
        </p:txBody>
      </p:sp>
      <p:sp>
        <p:nvSpPr>
          <p:cNvPr id="4" name="Slide Number Placeholder 3"/>
          <p:cNvSpPr>
            <a:spLocks noGrp="1"/>
          </p:cNvSpPr>
          <p:nvPr>
            <p:ph type="sldNum" sz="quarter" idx="5"/>
          </p:nvPr>
        </p:nvSpPr>
        <p:spPr/>
        <p:txBody>
          <a:bodyPr/>
          <a:lstStyle/>
          <a:p>
            <a:fld id="{ED558FD0-DE1E-EC4F-9595-DE72DAFB9264}" type="slidenum">
              <a:rPr lang="en-US" smtClean="0"/>
              <a:t>6</a:t>
            </a:fld>
            <a:endParaRPr lang="en-US"/>
          </a:p>
        </p:txBody>
      </p:sp>
    </p:spTree>
    <p:extLst>
      <p:ext uri="{BB962C8B-B14F-4D97-AF65-F5344CB8AC3E}">
        <p14:creationId xmlns:p14="http://schemas.microsoft.com/office/powerpoint/2010/main" val="13362995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Irish beekeepers keep A. m. mellifera because they think it is the best bee for the environment, because it is the type of bee that is local to them and because a lot of beekeepers are interested in conserving the native honey bee population. Most Irish beekeepers are hobbyist having &lt;10 hives. Very few beekeepers in Ireland have &gt;100 hives.</a:t>
            </a:r>
          </a:p>
        </p:txBody>
      </p:sp>
      <p:sp>
        <p:nvSpPr>
          <p:cNvPr id="4" name="Slide Number Placeholder 3"/>
          <p:cNvSpPr>
            <a:spLocks noGrp="1"/>
          </p:cNvSpPr>
          <p:nvPr>
            <p:ph type="sldNum" sz="quarter" idx="5"/>
          </p:nvPr>
        </p:nvSpPr>
        <p:spPr/>
        <p:txBody>
          <a:bodyPr/>
          <a:lstStyle/>
          <a:p>
            <a:fld id="{26B42D33-DE28-E846-ADC4-A9B83840F3C3}" type="slidenum">
              <a:rPr lang="en-US" smtClean="0"/>
              <a:t>7</a:t>
            </a:fld>
            <a:endParaRPr lang="en-US"/>
          </a:p>
        </p:txBody>
      </p:sp>
    </p:spTree>
    <p:extLst>
      <p:ext uri="{BB962C8B-B14F-4D97-AF65-F5344CB8AC3E}">
        <p14:creationId xmlns:p14="http://schemas.microsoft.com/office/powerpoint/2010/main" val="42806134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main types of honey bees imported into Ireland are Italian and </a:t>
            </a:r>
            <a:r>
              <a:rPr lang="en-US" dirty="0" err="1"/>
              <a:t>Carnolian</a:t>
            </a:r>
            <a:r>
              <a:rPr lang="en-US" dirty="0"/>
              <a:t> bees although Caucasian bees are also brought in and of course Buckfast bees. The perception is that these other bees produce more honey and are not aggressive. Somehow black bees got a reputation for being aggressive. However, while these strains may produce more honey in their own regions (often where it is sunnier and with a lot more forage) evidence is just not there to support that they produce more honey in Ireland than native bees (at least without a lot of extra food and care and replacement). There are many commercial beekeepers in Ireland that use A. m. mellifera. The reputation for being aggressive is also not quite fair. Some of the aggression is actually due to hybridization- when black bees are mated with </a:t>
            </a:r>
            <a:r>
              <a:rPr lang="en-US" dirty="0" err="1"/>
              <a:t>buckfast</a:t>
            </a:r>
            <a:r>
              <a:rPr lang="en-US" dirty="0"/>
              <a:t> or other subspecies, within a couple of generations the offspring are aggressive. This is due to being too genetically different and is one downside to hybrids. After one year of hybrid </a:t>
            </a:r>
            <a:r>
              <a:rPr lang="en-US" dirty="0" err="1"/>
              <a:t>vigour</a:t>
            </a:r>
            <a:r>
              <a:rPr lang="en-US" dirty="0"/>
              <a:t> aggression creeps in. Also, other strains of bees are very highly selected for docility and these intensive breeding </a:t>
            </a:r>
            <a:r>
              <a:rPr lang="en-US" dirty="0" err="1"/>
              <a:t>programmes</a:t>
            </a:r>
            <a:r>
              <a:rPr lang="en-US" dirty="0"/>
              <a:t> have been going on for a long time. This attention has not been focused on black bees and so they retain more ancestral </a:t>
            </a:r>
            <a:r>
              <a:rPr lang="en-US" dirty="0" err="1"/>
              <a:t>behaviours</a:t>
            </a:r>
            <a:r>
              <a:rPr lang="en-US" dirty="0"/>
              <a:t> and so some black bee colonies are naturally less docile. However, docility can be bred into black bees as evidenced by the </a:t>
            </a:r>
            <a:r>
              <a:rPr lang="en-US" dirty="0" err="1"/>
              <a:t>Galtee</a:t>
            </a:r>
            <a:r>
              <a:rPr lang="en-US" dirty="0"/>
              <a:t> bee Breeders group and other queen breeders in the country,</a:t>
            </a:r>
          </a:p>
        </p:txBody>
      </p:sp>
      <p:sp>
        <p:nvSpPr>
          <p:cNvPr id="4" name="Slide Number Placeholder 3"/>
          <p:cNvSpPr>
            <a:spLocks noGrp="1"/>
          </p:cNvSpPr>
          <p:nvPr>
            <p:ph type="sldNum" sz="quarter" idx="5"/>
          </p:nvPr>
        </p:nvSpPr>
        <p:spPr/>
        <p:txBody>
          <a:bodyPr/>
          <a:lstStyle/>
          <a:p>
            <a:fld id="{26B42D33-DE28-E846-ADC4-A9B83840F3C3}" type="slidenum">
              <a:rPr lang="en-US" smtClean="0"/>
              <a:t>8</a:t>
            </a:fld>
            <a:endParaRPr lang="en-US"/>
          </a:p>
        </p:txBody>
      </p:sp>
    </p:spTree>
    <p:extLst>
      <p:ext uri="{BB962C8B-B14F-4D97-AF65-F5344CB8AC3E}">
        <p14:creationId xmlns:p14="http://schemas.microsoft.com/office/powerpoint/2010/main" val="23205407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Sometimes you see ads for Irish Buckfast Queens, or native Irish Buckfast queens: well this is just not true. Buckfast bees are not native to Ireland, and they are not even a natural type of bee. They have been artificially created in the UK by mixing other types of honey bee races and then sold globally. Even Buckfast Abbey where they were first bred, have stopped breeding or using them and they now use local honey bees. Where this leaves the Buckfast strain, I don’t know, but nobody really knows what is the make up of this type of bee anymore. They are not native or Irish, however, even if queens are now being raised here. People who have Buckfast bees like them and they do well for some people but for people nearby who want to maintain native honey bees, having </a:t>
            </a:r>
            <a:r>
              <a:rPr lang="en-US" dirty="0" err="1"/>
              <a:t>buckfast</a:t>
            </a:r>
            <a:r>
              <a:rPr lang="en-US" dirty="0"/>
              <a:t> nearby is a big issue as they </a:t>
            </a:r>
            <a:r>
              <a:rPr lang="en-US" dirty="0" err="1"/>
              <a:t>hybridise</a:t>
            </a:r>
            <a:r>
              <a:rPr lang="en-US" dirty="0"/>
              <a:t> with native bees and cause subsequent generations to be aggressive. You may want to buy Buckfast bees but first please discuss with others nearby and try to make sure you don’t interfere with what’s happening locally. </a:t>
            </a:r>
          </a:p>
        </p:txBody>
      </p:sp>
      <p:sp>
        <p:nvSpPr>
          <p:cNvPr id="4" name="Slide Number Placeholder 3"/>
          <p:cNvSpPr>
            <a:spLocks noGrp="1"/>
          </p:cNvSpPr>
          <p:nvPr>
            <p:ph type="sldNum" sz="quarter" idx="5"/>
          </p:nvPr>
        </p:nvSpPr>
        <p:spPr/>
        <p:txBody>
          <a:bodyPr/>
          <a:lstStyle/>
          <a:p>
            <a:fld id="{26B42D33-DE28-E846-ADC4-A9B83840F3C3}" type="slidenum">
              <a:rPr lang="en-US" smtClean="0"/>
              <a:t>9</a:t>
            </a:fld>
            <a:endParaRPr lang="en-US"/>
          </a:p>
        </p:txBody>
      </p:sp>
    </p:spTree>
    <p:extLst>
      <p:ext uri="{BB962C8B-B14F-4D97-AF65-F5344CB8AC3E}">
        <p14:creationId xmlns:p14="http://schemas.microsoft.com/office/powerpoint/2010/main" val="31829517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2015 it was not clear whether A. m. mellifera was common in Ireland as there were few studies and only the </a:t>
            </a:r>
            <a:r>
              <a:rPr lang="en-US" dirty="0" err="1"/>
              <a:t>Galtee</a:t>
            </a:r>
            <a:r>
              <a:rPr lang="en-US" dirty="0"/>
              <a:t> bees had been shown to be indeed part of this subspecies. Once studies were done as in the slide we knew that Ireland was lucky in having retained a large population of the dark bee, probably because imports were not very high and beekeeping not very intensive. But in recent years beekeepers have started to see more evidence of hybridization. This has been born out by genetic analyses.</a:t>
            </a:r>
          </a:p>
        </p:txBody>
      </p:sp>
      <p:sp>
        <p:nvSpPr>
          <p:cNvPr id="4" name="Slide Number Placeholder 3"/>
          <p:cNvSpPr>
            <a:spLocks noGrp="1"/>
          </p:cNvSpPr>
          <p:nvPr>
            <p:ph type="sldNum" sz="quarter" idx="5"/>
          </p:nvPr>
        </p:nvSpPr>
        <p:spPr/>
        <p:txBody>
          <a:bodyPr/>
          <a:lstStyle/>
          <a:p>
            <a:fld id="{26B42D33-DE28-E846-ADC4-A9B83840F3C3}" type="slidenum">
              <a:rPr lang="en-US" smtClean="0"/>
              <a:t>10</a:t>
            </a:fld>
            <a:endParaRPr lang="en-US"/>
          </a:p>
        </p:txBody>
      </p:sp>
    </p:spTree>
    <p:extLst>
      <p:ext uri="{BB962C8B-B14F-4D97-AF65-F5344CB8AC3E}">
        <p14:creationId xmlns:p14="http://schemas.microsoft.com/office/powerpoint/2010/main" val="14551160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10" name="Picture 9" descr="paperBackingColor.jpg"/>
          <p:cNvPicPr>
            <a:picLocks noChangeAspect="1"/>
          </p:cNvPicPr>
          <p:nvPr/>
        </p:nvPicPr>
        <p:blipFill>
          <a:blip r:embed="rId2"/>
          <a:srcRect l="469" t="13915"/>
          <a:stretch>
            <a:fillRect/>
          </a:stretch>
        </p:blipFill>
        <p:spPr>
          <a:xfrm>
            <a:off x="2151871" y="699248"/>
            <a:ext cx="7888259" cy="3837694"/>
          </a:xfrm>
          <a:prstGeom prst="rect">
            <a:avLst/>
          </a:prstGeom>
          <a:solidFill>
            <a:srgbClr val="FFFFFF">
              <a:shade val="85000"/>
            </a:srgbClr>
          </a:solidFill>
          <a:ln w="22225" cap="sq">
            <a:solidFill>
              <a:srgbClr val="FDFDFD"/>
            </a:solidFill>
            <a:miter lim="800000"/>
          </a:ln>
          <a:effectLst>
            <a:outerShdw blurRad="57150" dist="37500" dir="7560000" sy="98000" kx="80000" ky="63000" algn="tl" rotWithShape="0">
              <a:srgbClr val="000000">
                <a:alpha val="20000"/>
              </a:srgbClr>
            </a:outerShdw>
          </a:effectLst>
          <a:scene3d>
            <a:camera prst="orthographicFront"/>
            <a:lightRig rig="twoPt" dir="t">
              <a:rot lat="0" lon="0" rev="7200000"/>
            </a:lightRig>
          </a:scene3d>
          <a:sp3d prstMaterial="matte">
            <a:bevelT w="22860" h="12700"/>
            <a:contourClr>
              <a:srgbClr val="FFFFFF"/>
            </a:contourClr>
          </a:sp3d>
        </p:spPr>
      </p:pic>
      <p:sp>
        <p:nvSpPr>
          <p:cNvPr id="4" name="Date Placeholder 3"/>
          <p:cNvSpPr>
            <a:spLocks noGrp="1"/>
          </p:cNvSpPr>
          <p:nvPr>
            <p:ph type="dt" sz="half" idx="10"/>
          </p:nvPr>
        </p:nvSpPr>
        <p:spPr/>
        <p:txBody>
          <a:bodyPr/>
          <a:lstStyle/>
          <a:p>
            <a:fld id="{ACCFADAD-5FCC-084B-BA17-F1015D0D5366}" type="datetimeFigureOut">
              <a:rPr lang="en-US" smtClean="0"/>
              <a:t>12/2/25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CC888B-D9F9-4E54-B722-F151A9F45E95}" type="slidenum">
              <a:rPr lang="en-US" smtClean="0"/>
              <a:t>‹#›</a:t>
            </a:fld>
            <a:endParaRPr lang="en-US"/>
          </a:p>
        </p:txBody>
      </p:sp>
      <p:sp>
        <p:nvSpPr>
          <p:cNvPr id="2" name="Title 1"/>
          <p:cNvSpPr>
            <a:spLocks noGrp="1"/>
          </p:cNvSpPr>
          <p:nvPr>
            <p:ph type="ctrTitle"/>
          </p:nvPr>
        </p:nvSpPr>
        <p:spPr>
          <a:xfrm>
            <a:off x="2279426" y="1143001"/>
            <a:ext cx="7633149" cy="1846961"/>
          </a:xfrm>
        </p:spPr>
        <p:txBody>
          <a:bodyPr vert="horz" lIns="91440" tIns="45720" rIns="91440" bIns="45720" rtlCol="0" anchor="b" anchorCtr="0">
            <a:noAutofit/>
          </a:bodyPr>
          <a:lstStyle>
            <a:lvl1pPr algn="ctr" defTabSz="914400" rtl="0" eaLnBrk="1" latinLnBrk="0" hangingPunct="1">
              <a:spcBef>
                <a:spcPct val="0"/>
              </a:spcBef>
              <a:buNone/>
              <a:defRPr sz="6000" kern="1200">
                <a:solidFill>
                  <a:schemeClr val="bg2">
                    <a:lumMod val="75000"/>
                  </a:schemeClr>
                </a:solidFill>
                <a:effectLst>
                  <a:outerShdw blurRad="50800" dist="38100" dir="2700000" algn="tl" rotWithShape="0">
                    <a:prstClr val="black">
                      <a:alpha val="40000"/>
                    </a:prstClr>
                  </a:outerShdw>
                </a:effectLst>
                <a:latin typeface="+mj-lt"/>
                <a:ea typeface="+mj-ea"/>
                <a:cs typeface="+mj-cs"/>
              </a:defRPr>
            </a:lvl1pPr>
          </a:lstStyle>
          <a:p>
            <a:r>
              <a:rPr lang="ga-IE"/>
              <a:t>Click to edit Master title style</a:t>
            </a:r>
            <a:endParaRPr/>
          </a:p>
        </p:txBody>
      </p:sp>
      <p:sp>
        <p:nvSpPr>
          <p:cNvPr id="3" name="Subtitle 2"/>
          <p:cNvSpPr>
            <a:spLocks noGrp="1"/>
          </p:cNvSpPr>
          <p:nvPr>
            <p:ph type="subTitle" idx="1"/>
          </p:nvPr>
        </p:nvSpPr>
        <p:spPr>
          <a:xfrm>
            <a:off x="2279426" y="2994212"/>
            <a:ext cx="7633149" cy="1007200"/>
          </a:xfrm>
        </p:spPr>
        <p:txBody>
          <a:bodyPr vert="horz" lIns="91440" tIns="45720" rIns="91440" bIns="45720" rtlCol="0">
            <a:normAutofit/>
          </a:bodyPr>
          <a:lstStyle>
            <a:lvl1pPr marL="0" indent="0" algn="ctr" defTabSz="914400" rtl="0" eaLnBrk="1" latinLnBrk="0" hangingPunct="1">
              <a:spcBef>
                <a:spcPts val="0"/>
              </a:spcBef>
              <a:buSzPct val="90000"/>
              <a:buFont typeface="Wingdings" pitchFamily="2" charset="2"/>
              <a:buNone/>
              <a:defRPr sz="2000" kern="1200">
                <a:solidFill>
                  <a:schemeClr val="bg2">
                    <a:lumMod val="75000"/>
                  </a:schemeClr>
                </a:solidFill>
                <a:effectLst>
                  <a:outerShdw blurRad="50800" dist="38100" dir="2700000" algn="tl" rotWithShape="0">
                    <a:prstClr val="black">
                      <a:alpha val="40000"/>
                    </a:prstClr>
                  </a:outerShdw>
                </a:effectLst>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ga-IE"/>
              <a:t>Click to edit Master subtitle style</a:t>
            </a:r>
            <a:endParaRPr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a:p>
        </p:txBody>
      </p:sp>
      <p:sp>
        <p:nvSpPr>
          <p:cNvPr id="3" name="Date Placeholder 2"/>
          <p:cNvSpPr>
            <a:spLocks noGrp="1"/>
          </p:cNvSpPr>
          <p:nvPr>
            <p:ph type="dt" sz="half" idx="10"/>
          </p:nvPr>
        </p:nvSpPr>
        <p:spPr/>
        <p:txBody>
          <a:bodyPr/>
          <a:lstStyle/>
          <a:p>
            <a:fld id="{ACCFADAD-5FCC-084B-BA17-F1015D0D5366}" type="datetimeFigureOut">
              <a:rPr lang="en-US" smtClean="0"/>
              <a:t>12/2/25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040C92E-14B5-5348-9338-8C841DBCA72D}"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CFADAD-5FCC-084B-BA17-F1015D0D5366}" type="datetimeFigureOut">
              <a:rPr lang="en-US" smtClean="0"/>
              <a:t>12/2/25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040C92E-14B5-5348-9338-8C841DBCA72D}"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47151" y="1143000"/>
            <a:ext cx="5076883" cy="1341344"/>
          </a:xfrm>
        </p:spPr>
        <p:txBody>
          <a:bodyPr anchor="b"/>
          <a:lstStyle>
            <a:lvl1pPr algn="ctr">
              <a:defRPr sz="4400" b="0"/>
            </a:lvl1pPr>
          </a:lstStyle>
          <a:p>
            <a:r>
              <a:rPr lang="ga-IE"/>
              <a:t>Click to edit Master title style</a:t>
            </a:r>
            <a:endParaRPr/>
          </a:p>
        </p:txBody>
      </p:sp>
      <p:sp>
        <p:nvSpPr>
          <p:cNvPr id="3" name="Content Placeholder 2"/>
          <p:cNvSpPr>
            <a:spLocks noGrp="1"/>
          </p:cNvSpPr>
          <p:nvPr>
            <p:ph idx="1"/>
          </p:nvPr>
        </p:nvSpPr>
        <p:spPr>
          <a:xfrm>
            <a:off x="6197599" y="605119"/>
            <a:ext cx="5035296" cy="5565495"/>
          </a:xfrm>
        </p:spPr>
        <p:txBody>
          <a:bodyPr>
            <a:normAutofit/>
          </a:bodyPr>
          <a:lstStyle>
            <a:lvl1pPr>
              <a:defRPr sz="2400"/>
            </a:lvl1pPr>
            <a:lvl2pPr>
              <a:defRPr sz="2200"/>
            </a:lvl2pPr>
            <a:lvl3pPr>
              <a:defRPr sz="2000"/>
            </a:lvl3pPr>
            <a:lvl4pPr>
              <a:defRPr sz="1800"/>
            </a:lvl4pPr>
            <a:lvl5pPr>
              <a:defRPr sz="1800"/>
            </a:lvl5pPr>
            <a:lvl6pPr>
              <a:defRPr sz="2000"/>
            </a:lvl6pPr>
            <a:lvl7pPr marL="2290763" indent="-344488">
              <a:defRPr sz="2000"/>
            </a:lvl7pPr>
            <a:lvl8pPr marL="2290763" indent="-344488">
              <a:defRPr sz="2000"/>
            </a:lvl8pPr>
            <a:lvl9pPr marL="2290763" indent="-344488">
              <a:defRPr sz="20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dirty="0"/>
          </a:p>
        </p:txBody>
      </p:sp>
      <p:sp>
        <p:nvSpPr>
          <p:cNvPr id="4" name="Text Placeholder 3"/>
          <p:cNvSpPr>
            <a:spLocks noGrp="1"/>
          </p:cNvSpPr>
          <p:nvPr>
            <p:ph type="body" sz="half" idx="2"/>
          </p:nvPr>
        </p:nvSpPr>
        <p:spPr>
          <a:xfrm>
            <a:off x="947151" y="2618815"/>
            <a:ext cx="5076883" cy="3133164"/>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Date Placeholder 4"/>
          <p:cNvSpPr>
            <a:spLocks noGrp="1"/>
          </p:cNvSpPr>
          <p:nvPr>
            <p:ph type="dt" sz="half" idx="10"/>
          </p:nvPr>
        </p:nvSpPr>
        <p:spPr/>
        <p:txBody>
          <a:bodyPr/>
          <a:lstStyle/>
          <a:p>
            <a:fld id="{ACCFADAD-5FCC-084B-BA17-F1015D0D5366}" type="datetimeFigureOut">
              <a:rPr lang="en-US" smtClean="0"/>
              <a:t>12/2/25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40C92E-14B5-5348-9338-8C841DBCA72D}"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ACCFADAD-5FCC-084B-BA17-F1015D0D5366}" type="datetimeFigureOut">
              <a:rPr lang="en-US" smtClean="0"/>
              <a:t>12/2/25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40C92E-14B5-5348-9338-8C841DBCA72D}" type="slidenum">
              <a:rPr lang="en-US" smtClean="0"/>
              <a:t>‹#›</a:t>
            </a:fld>
            <a:endParaRPr lang="en-US"/>
          </a:p>
        </p:txBody>
      </p:sp>
      <p:pic>
        <p:nvPicPr>
          <p:cNvPr id="10" name="Picture 9" descr="pictureCaptionBacking.png"/>
          <p:cNvPicPr>
            <a:picLocks noChangeAspect="1"/>
          </p:cNvPicPr>
          <p:nvPr/>
        </p:nvPicPr>
        <p:blipFill>
          <a:blip r:embed="rId2"/>
          <a:srcRect l="52272" t="8889" r="5152" b="16566"/>
          <a:stretch>
            <a:fillRect/>
          </a:stretch>
        </p:blipFill>
        <p:spPr>
          <a:xfrm>
            <a:off x="6125883" y="663389"/>
            <a:ext cx="5190836" cy="5112327"/>
          </a:xfrm>
          <a:prstGeom prst="rect">
            <a:avLst/>
          </a:prstGeom>
        </p:spPr>
      </p:pic>
      <p:sp>
        <p:nvSpPr>
          <p:cNvPr id="11" name="Title 1"/>
          <p:cNvSpPr>
            <a:spLocks noGrp="1"/>
          </p:cNvSpPr>
          <p:nvPr>
            <p:ph type="title"/>
          </p:nvPr>
        </p:nvSpPr>
        <p:spPr>
          <a:xfrm>
            <a:off x="967317" y="1143000"/>
            <a:ext cx="5056716" cy="1341344"/>
          </a:xfrm>
        </p:spPr>
        <p:txBody>
          <a:bodyPr anchor="b"/>
          <a:lstStyle>
            <a:lvl1pPr algn="ctr">
              <a:defRPr sz="4400" b="0"/>
            </a:lvl1pPr>
          </a:lstStyle>
          <a:p>
            <a:r>
              <a:rPr lang="ga-IE"/>
              <a:t>Click to edit Master title style</a:t>
            </a:r>
            <a:endParaRPr/>
          </a:p>
        </p:txBody>
      </p:sp>
      <p:sp>
        <p:nvSpPr>
          <p:cNvPr id="12" name="Text Placeholder 3"/>
          <p:cNvSpPr>
            <a:spLocks noGrp="1"/>
          </p:cNvSpPr>
          <p:nvPr>
            <p:ph type="body" sz="half" idx="2"/>
          </p:nvPr>
        </p:nvSpPr>
        <p:spPr>
          <a:xfrm>
            <a:off x="967317" y="2618815"/>
            <a:ext cx="5056716" cy="3133164"/>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3" name="Picture Placeholder 2"/>
          <p:cNvSpPr>
            <a:spLocks noGrp="1"/>
          </p:cNvSpPr>
          <p:nvPr>
            <p:ph type="pic" idx="1"/>
          </p:nvPr>
        </p:nvSpPr>
        <p:spPr>
          <a:xfrm>
            <a:off x="6439918" y="864971"/>
            <a:ext cx="4562767" cy="470916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ga-IE"/>
              <a:t>Drag picture to placeholder or click icon to add</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967317" y="462897"/>
            <a:ext cx="10291233" cy="828021"/>
          </a:xfrm>
        </p:spPr>
        <p:txBody>
          <a:bodyPr/>
          <a:lstStyle/>
          <a:p>
            <a:r>
              <a:rPr lang="ga-IE"/>
              <a:t>Click to edit Master title style</a:t>
            </a:r>
            <a:endParaRPr/>
          </a:p>
        </p:txBody>
      </p:sp>
      <p:sp>
        <p:nvSpPr>
          <p:cNvPr id="3" name="Vertical Text Placeholder 2"/>
          <p:cNvSpPr>
            <a:spLocks noGrp="1"/>
          </p:cNvSpPr>
          <p:nvPr>
            <p:ph type="body" orient="vert" idx="1"/>
          </p:nvPr>
        </p:nvSpPr>
        <p:spPr>
          <a:xfrm>
            <a:off x="967319" y="1598613"/>
            <a:ext cx="10291232" cy="4572000"/>
          </a:xfrm>
        </p:spPr>
        <p:txBody>
          <a:bodyPr vert="eaVert"/>
          <a:lstStyle>
            <a:lvl5pPr>
              <a:defRPr/>
            </a:lvl5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dirty="0"/>
          </a:p>
        </p:txBody>
      </p:sp>
      <p:sp>
        <p:nvSpPr>
          <p:cNvPr id="4" name="Date Placeholder 3"/>
          <p:cNvSpPr>
            <a:spLocks noGrp="1"/>
          </p:cNvSpPr>
          <p:nvPr>
            <p:ph type="dt" sz="half" idx="10"/>
          </p:nvPr>
        </p:nvSpPr>
        <p:spPr/>
        <p:txBody>
          <a:bodyPr/>
          <a:lstStyle/>
          <a:p>
            <a:fld id="{ACCFADAD-5FCC-084B-BA17-F1015D0D5366}" type="datetimeFigureOut">
              <a:rPr lang="en-US" smtClean="0"/>
              <a:t>12/2/25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40C92E-14B5-5348-9338-8C841DBCA72D}"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160000" y="685801"/>
            <a:ext cx="1422400" cy="5484812"/>
          </a:xfrm>
        </p:spPr>
        <p:txBody>
          <a:bodyPr vert="eaVert"/>
          <a:lstStyle/>
          <a:p>
            <a:r>
              <a:rPr lang="ga-IE"/>
              <a:t>Click to edit Master title style</a:t>
            </a:r>
            <a:endParaRPr/>
          </a:p>
        </p:txBody>
      </p:sp>
      <p:sp>
        <p:nvSpPr>
          <p:cNvPr id="3" name="Vertical Text Placeholder 2"/>
          <p:cNvSpPr>
            <a:spLocks noGrp="1"/>
          </p:cNvSpPr>
          <p:nvPr>
            <p:ph type="body" orient="vert" idx="1"/>
          </p:nvPr>
        </p:nvSpPr>
        <p:spPr>
          <a:xfrm>
            <a:off x="967317" y="685758"/>
            <a:ext cx="8583083" cy="5482221"/>
          </a:xfrm>
        </p:spPr>
        <p:txBody>
          <a:bodyPr vert="eaVert"/>
          <a:lstStyle>
            <a:lvl5pPr>
              <a:defRPr/>
            </a:lvl5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dirty="0"/>
          </a:p>
        </p:txBody>
      </p:sp>
      <p:sp>
        <p:nvSpPr>
          <p:cNvPr id="4" name="Date Placeholder 3"/>
          <p:cNvSpPr>
            <a:spLocks noGrp="1"/>
          </p:cNvSpPr>
          <p:nvPr>
            <p:ph type="dt" sz="half" idx="10"/>
          </p:nvPr>
        </p:nvSpPr>
        <p:spPr/>
        <p:txBody>
          <a:bodyPr/>
          <a:lstStyle/>
          <a:p>
            <a:fld id="{ACCFADAD-5FCC-084B-BA17-F1015D0D5366}" type="datetimeFigureOut">
              <a:rPr lang="en-US" smtClean="0"/>
              <a:t>12/2/25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40C92E-14B5-5348-9338-8C841DBCA72D}"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ext Only Slide_1">
    <p:spTree>
      <p:nvGrpSpPr>
        <p:cNvPr id="1" name=""/>
        <p:cNvGrpSpPr/>
        <p:nvPr/>
      </p:nvGrpSpPr>
      <p:grpSpPr>
        <a:xfrm>
          <a:off x="0" y="0"/>
          <a:ext cx="0" cy="0"/>
          <a:chOff x="0" y="0"/>
          <a:chExt cx="0" cy="0"/>
        </a:xfrm>
      </p:grpSpPr>
      <p:sp>
        <p:nvSpPr>
          <p:cNvPr id="13" name="object 10">
            <a:extLst>
              <a:ext uri="{FF2B5EF4-FFF2-40B4-BE49-F238E27FC236}">
                <a16:creationId xmlns:a16="http://schemas.microsoft.com/office/drawing/2014/main" id="{FACA2668-CF7B-F660-71BD-26C8FADA4FDB}"/>
              </a:ext>
            </a:extLst>
          </p:cNvPr>
          <p:cNvSpPr txBox="1"/>
          <p:nvPr userDrawn="1"/>
        </p:nvSpPr>
        <p:spPr>
          <a:xfrm>
            <a:off x="10604801" y="5925194"/>
            <a:ext cx="1018567" cy="307777"/>
          </a:xfrm>
          <a:prstGeom prst="rect">
            <a:avLst/>
          </a:prstGeom>
        </p:spPr>
        <p:txBody>
          <a:bodyPr vert="horz" wrap="square" lIns="0" tIns="0" rIns="0" bIns="0" rtlCol="0">
            <a:spAutoFit/>
          </a:bodyPr>
          <a:lstStyle/>
          <a:p>
            <a:pPr marL="5776">
              <a:lnSpc>
                <a:spcPts val="1069"/>
              </a:lnSpc>
            </a:pPr>
            <a:r>
              <a:rPr sz="1228" spc="-5" dirty="0">
                <a:solidFill>
                  <a:srgbClr val="FFFFFF"/>
                </a:solidFill>
                <a:latin typeface="Spectral-Light"/>
                <a:cs typeface="Spectral-Light"/>
              </a:rPr>
              <a:t>University</a:t>
            </a:r>
            <a:endParaRPr sz="1228">
              <a:latin typeface="Spectral-Light"/>
              <a:cs typeface="Spectral-Light"/>
            </a:endParaRPr>
          </a:p>
          <a:p>
            <a:pPr marL="5776">
              <a:lnSpc>
                <a:spcPts val="1308"/>
              </a:lnSpc>
            </a:pPr>
            <a:r>
              <a:rPr sz="1228" i="1" spc="-25" dirty="0">
                <a:solidFill>
                  <a:srgbClr val="FFFFFF"/>
                </a:solidFill>
                <a:latin typeface="Spectral"/>
                <a:cs typeface="Spectral"/>
              </a:rPr>
              <a:t>of</a:t>
            </a:r>
            <a:r>
              <a:rPr sz="1228" spc="-25" dirty="0">
                <a:solidFill>
                  <a:srgbClr val="FFFFFF"/>
                </a:solidFill>
                <a:latin typeface="Spectral-Light"/>
                <a:cs typeface="Spectral-Light"/>
              </a:rPr>
              <a:t>Galway.ie</a:t>
            </a:r>
            <a:endParaRPr sz="1228">
              <a:latin typeface="Spectral-Light"/>
              <a:cs typeface="Spectral-Light"/>
            </a:endParaRPr>
          </a:p>
        </p:txBody>
      </p:sp>
      <p:sp>
        <p:nvSpPr>
          <p:cNvPr id="7" name="object 2">
            <a:extLst>
              <a:ext uri="{FF2B5EF4-FFF2-40B4-BE49-F238E27FC236}">
                <a16:creationId xmlns:a16="http://schemas.microsoft.com/office/drawing/2014/main" id="{13F97722-3FB0-2EA8-A78E-F69F471EA82E}"/>
              </a:ext>
            </a:extLst>
          </p:cNvPr>
          <p:cNvSpPr/>
          <p:nvPr userDrawn="1"/>
        </p:nvSpPr>
        <p:spPr>
          <a:xfrm>
            <a:off x="12026902" y="1"/>
            <a:ext cx="165204" cy="68576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chemeClr val="bg2"/>
          </a:solidFill>
        </p:spPr>
        <p:txBody>
          <a:bodyPr wrap="square" lIns="0" tIns="0" rIns="0" bIns="0" rtlCol="0"/>
          <a:lstStyle/>
          <a:p>
            <a:endParaRPr sz="1800"/>
          </a:p>
        </p:txBody>
      </p:sp>
      <p:sp>
        <p:nvSpPr>
          <p:cNvPr id="16" name="Content Placeholder 2">
            <a:extLst>
              <a:ext uri="{FF2B5EF4-FFF2-40B4-BE49-F238E27FC236}">
                <a16:creationId xmlns:a16="http://schemas.microsoft.com/office/drawing/2014/main" id="{B8453DB7-C68D-E5DA-9ADE-3C727E580451}"/>
              </a:ext>
            </a:extLst>
          </p:cNvPr>
          <p:cNvSpPr>
            <a:spLocks noGrp="1"/>
          </p:cNvSpPr>
          <p:nvPr>
            <p:ph idx="1"/>
          </p:nvPr>
        </p:nvSpPr>
        <p:spPr>
          <a:xfrm>
            <a:off x="568637" y="1158384"/>
            <a:ext cx="10980263" cy="3577775"/>
          </a:xfrm>
          <a:prstGeom prst="rect">
            <a:avLst/>
          </a:prstGeom>
        </p:spPr>
        <p:txBody>
          <a:bodyPr/>
          <a:lstStyle>
            <a:lvl1pPr>
              <a:defRPr sz="1455" b="0" i="0">
                <a:latin typeface="Inter" panose="02000503000000020004" pitchFamily="2" charset="0"/>
                <a:ea typeface="Inter" panose="02000503000000020004" pitchFamily="2" charset="0"/>
              </a:defRPr>
            </a:lvl1pPr>
            <a:lvl2pPr>
              <a:defRPr sz="1273" b="0" i="0">
                <a:latin typeface="Inter" panose="02000503000000020004" pitchFamily="2" charset="0"/>
                <a:ea typeface="Inter" panose="02000503000000020004" pitchFamily="2" charset="0"/>
              </a:defRPr>
            </a:lvl2pPr>
            <a:lvl3pPr>
              <a:defRPr sz="1092" b="0" i="0">
                <a:latin typeface="Inter" panose="02000503000000020004" pitchFamily="2" charset="0"/>
                <a:ea typeface="Inter" panose="02000503000000020004" pitchFamily="2" charset="0"/>
              </a:defRPr>
            </a:lvl3pPr>
            <a:lvl4pPr>
              <a:defRPr sz="910" b="0" i="0">
                <a:latin typeface="Inter" panose="02000503000000020004" pitchFamily="2" charset="0"/>
                <a:ea typeface="Inter" panose="02000503000000020004" pitchFamily="2" charset="0"/>
              </a:defRPr>
            </a:lvl4pPr>
            <a:lvl5pPr>
              <a:defRPr sz="819" b="0" i="0">
                <a:latin typeface="Inter" panose="02000503000000020004"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itle Placeholder 1">
            <a:extLst>
              <a:ext uri="{FF2B5EF4-FFF2-40B4-BE49-F238E27FC236}">
                <a16:creationId xmlns:a16="http://schemas.microsoft.com/office/drawing/2014/main" id="{666FC306-B4B3-F80E-CAC0-B419EBDE353A}"/>
              </a:ext>
            </a:extLst>
          </p:cNvPr>
          <p:cNvSpPr>
            <a:spLocks noGrp="1"/>
          </p:cNvSpPr>
          <p:nvPr>
            <p:ph type="title" hasCustomPrompt="1"/>
          </p:nvPr>
        </p:nvSpPr>
        <p:spPr>
          <a:xfrm>
            <a:off x="520160" y="328734"/>
            <a:ext cx="9226509" cy="615900"/>
          </a:xfrm>
          <a:prstGeom prst="rect">
            <a:avLst/>
          </a:prstGeom>
        </p:spPr>
        <p:txBody>
          <a:bodyPr vert="horz" lIns="91440" tIns="45720" rIns="91440" bIns="45720" rtlCol="0" anchor="t">
            <a:noAutofit/>
          </a:bodyPr>
          <a:lstStyle>
            <a:lvl1pPr>
              <a:defRPr sz="3002"/>
            </a:lvl1pPr>
          </a:lstStyle>
          <a:p>
            <a:r>
              <a:rPr lang="en-GB" dirty="0"/>
              <a:t>Text only slide title maximum of 1 line</a:t>
            </a:r>
            <a:endParaRPr lang="en-US" dirty="0"/>
          </a:p>
        </p:txBody>
      </p:sp>
      <p:grpSp>
        <p:nvGrpSpPr>
          <p:cNvPr id="72" name="Group 71">
            <a:extLst>
              <a:ext uri="{FF2B5EF4-FFF2-40B4-BE49-F238E27FC236}">
                <a16:creationId xmlns:a16="http://schemas.microsoft.com/office/drawing/2014/main" id="{F33BFA81-BBF6-D360-CA26-023D5E01D5AE}"/>
              </a:ext>
            </a:extLst>
          </p:cNvPr>
          <p:cNvGrpSpPr/>
          <p:nvPr userDrawn="1"/>
        </p:nvGrpSpPr>
        <p:grpSpPr>
          <a:xfrm>
            <a:off x="571593" y="5728007"/>
            <a:ext cx="2297468" cy="565564"/>
            <a:chOff x="942530" y="948344"/>
            <a:chExt cx="3788430" cy="932658"/>
          </a:xfrm>
        </p:grpSpPr>
        <p:sp>
          <p:nvSpPr>
            <p:cNvPr id="73" name="Freeform 72">
              <a:extLst>
                <a:ext uri="{FF2B5EF4-FFF2-40B4-BE49-F238E27FC236}">
                  <a16:creationId xmlns:a16="http://schemas.microsoft.com/office/drawing/2014/main" id="{4115BBFB-485E-9749-7BAC-5FA2135EA710}"/>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sz="1800"/>
            </a:p>
          </p:txBody>
        </p:sp>
        <p:sp>
          <p:nvSpPr>
            <p:cNvPr id="74" name="Freeform 73">
              <a:extLst>
                <a:ext uri="{FF2B5EF4-FFF2-40B4-BE49-F238E27FC236}">
                  <a16:creationId xmlns:a16="http://schemas.microsoft.com/office/drawing/2014/main" id="{192D61A7-1DFF-76D9-CD2F-7853FE1ACEA1}"/>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sz="1800"/>
            </a:p>
          </p:txBody>
        </p:sp>
        <p:sp>
          <p:nvSpPr>
            <p:cNvPr id="75" name="Freeform 74">
              <a:extLst>
                <a:ext uri="{FF2B5EF4-FFF2-40B4-BE49-F238E27FC236}">
                  <a16:creationId xmlns:a16="http://schemas.microsoft.com/office/drawing/2014/main" id="{64E16C9F-13DF-47E4-4556-46603B104B73}"/>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sz="1800"/>
            </a:p>
          </p:txBody>
        </p:sp>
        <p:sp>
          <p:nvSpPr>
            <p:cNvPr id="76" name="Freeform 75">
              <a:extLst>
                <a:ext uri="{FF2B5EF4-FFF2-40B4-BE49-F238E27FC236}">
                  <a16:creationId xmlns:a16="http://schemas.microsoft.com/office/drawing/2014/main" id="{6FBBD0D2-B8DE-CC2B-94E7-CC5BCC728044}"/>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sz="1800"/>
            </a:p>
          </p:txBody>
        </p:sp>
        <p:sp>
          <p:nvSpPr>
            <p:cNvPr id="77" name="Freeform 76">
              <a:extLst>
                <a:ext uri="{FF2B5EF4-FFF2-40B4-BE49-F238E27FC236}">
                  <a16:creationId xmlns:a16="http://schemas.microsoft.com/office/drawing/2014/main" id="{F2887422-868B-60D1-6B64-C777CC081F33}"/>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sz="1800"/>
            </a:p>
          </p:txBody>
        </p:sp>
        <p:sp>
          <p:nvSpPr>
            <p:cNvPr id="78" name="Freeform 77">
              <a:extLst>
                <a:ext uri="{FF2B5EF4-FFF2-40B4-BE49-F238E27FC236}">
                  <a16:creationId xmlns:a16="http://schemas.microsoft.com/office/drawing/2014/main" id="{3803B480-21C2-6EEF-24B6-C5E22B9BD0D3}"/>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sz="1800"/>
            </a:p>
          </p:txBody>
        </p:sp>
        <p:sp>
          <p:nvSpPr>
            <p:cNvPr id="79" name="Freeform 78">
              <a:extLst>
                <a:ext uri="{FF2B5EF4-FFF2-40B4-BE49-F238E27FC236}">
                  <a16:creationId xmlns:a16="http://schemas.microsoft.com/office/drawing/2014/main" id="{54347876-C04B-9254-3AD3-56C83C379BFE}"/>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sz="1800"/>
            </a:p>
          </p:txBody>
        </p:sp>
        <p:sp>
          <p:nvSpPr>
            <p:cNvPr id="80" name="Freeform 79">
              <a:extLst>
                <a:ext uri="{FF2B5EF4-FFF2-40B4-BE49-F238E27FC236}">
                  <a16:creationId xmlns:a16="http://schemas.microsoft.com/office/drawing/2014/main" id="{A9379B7B-8B4C-B209-1263-EE2AD411542D}"/>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sz="1800"/>
            </a:p>
          </p:txBody>
        </p:sp>
        <p:sp>
          <p:nvSpPr>
            <p:cNvPr id="81" name="Freeform 80">
              <a:extLst>
                <a:ext uri="{FF2B5EF4-FFF2-40B4-BE49-F238E27FC236}">
                  <a16:creationId xmlns:a16="http://schemas.microsoft.com/office/drawing/2014/main" id="{20004B3C-B94D-3086-49A9-B0BD46B980B5}"/>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sz="1800"/>
            </a:p>
          </p:txBody>
        </p:sp>
        <p:sp>
          <p:nvSpPr>
            <p:cNvPr id="82" name="Freeform 81">
              <a:extLst>
                <a:ext uri="{FF2B5EF4-FFF2-40B4-BE49-F238E27FC236}">
                  <a16:creationId xmlns:a16="http://schemas.microsoft.com/office/drawing/2014/main" id="{1EF4CCC9-351A-F161-CF14-29158E4C9EC9}"/>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sz="1800"/>
            </a:p>
          </p:txBody>
        </p:sp>
        <p:sp>
          <p:nvSpPr>
            <p:cNvPr id="83" name="Freeform 82">
              <a:extLst>
                <a:ext uri="{FF2B5EF4-FFF2-40B4-BE49-F238E27FC236}">
                  <a16:creationId xmlns:a16="http://schemas.microsoft.com/office/drawing/2014/main" id="{BE2F007E-84C2-2515-9E60-920F208BE980}"/>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sz="1800"/>
            </a:p>
          </p:txBody>
        </p:sp>
        <p:sp>
          <p:nvSpPr>
            <p:cNvPr id="84" name="Freeform 83">
              <a:extLst>
                <a:ext uri="{FF2B5EF4-FFF2-40B4-BE49-F238E27FC236}">
                  <a16:creationId xmlns:a16="http://schemas.microsoft.com/office/drawing/2014/main" id="{1077713F-DD63-E1F8-EBD1-389328D65AAC}"/>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sz="1800"/>
            </a:p>
          </p:txBody>
        </p:sp>
        <p:sp>
          <p:nvSpPr>
            <p:cNvPr id="85" name="Freeform 84">
              <a:extLst>
                <a:ext uri="{FF2B5EF4-FFF2-40B4-BE49-F238E27FC236}">
                  <a16:creationId xmlns:a16="http://schemas.microsoft.com/office/drawing/2014/main" id="{7ED55A24-6FCA-1EE2-4919-611E01664218}"/>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sz="1800"/>
            </a:p>
          </p:txBody>
        </p:sp>
        <p:sp>
          <p:nvSpPr>
            <p:cNvPr id="86" name="Freeform 85">
              <a:extLst>
                <a:ext uri="{FF2B5EF4-FFF2-40B4-BE49-F238E27FC236}">
                  <a16:creationId xmlns:a16="http://schemas.microsoft.com/office/drawing/2014/main" id="{DBD3CD60-D9F3-6AE7-419B-D4391A51E2BB}"/>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sz="1800"/>
            </a:p>
          </p:txBody>
        </p:sp>
        <p:sp>
          <p:nvSpPr>
            <p:cNvPr id="87" name="Freeform 86">
              <a:extLst>
                <a:ext uri="{FF2B5EF4-FFF2-40B4-BE49-F238E27FC236}">
                  <a16:creationId xmlns:a16="http://schemas.microsoft.com/office/drawing/2014/main" id="{F10A2D71-27C9-2406-3119-E26CD3E3A0EE}"/>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sz="1800"/>
            </a:p>
          </p:txBody>
        </p:sp>
        <p:sp>
          <p:nvSpPr>
            <p:cNvPr id="88" name="Freeform 87">
              <a:extLst>
                <a:ext uri="{FF2B5EF4-FFF2-40B4-BE49-F238E27FC236}">
                  <a16:creationId xmlns:a16="http://schemas.microsoft.com/office/drawing/2014/main" id="{B6850718-2766-DF34-49B2-EA45C3D502B1}"/>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sz="1800"/>
            </a:p>
          </p:txBody>
        </p:sp>
        <p:sp>
          <p:nvSpPr>
            <p:cNvPr id="89" name="Freeform 88">
              <a:extLst>
                <a:ext uri="{FF2B5EF4-FFF2-40B4-BE49-F238E27FC236}">
                  <a16:creationId xmlns:a16="http://schemas.microsoft.com/office/drawing/2014/main" id="{0FD3000D-36CD-D186-FE57-D703971AC01C}"/>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sz="1800"/>
            </a:p>
          </p:txBody>
        </p:sp>
        <p:sp>
          <p:nvSpPr>
            <p:cNvPr id="90" name="Freeform 89">
              <a:extLst>
                <a:ext uri="{FF2B5EF4-FFF2-40B4-BE49-F238E27FC236}">
                  <a16:creationId xmlns:a16="http://schemas.microsoft.com/office/drawing/2014/main" id="{626512E8-7AB9-D442-C062-22752D40EC5A}"/>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sz="1800"/>
            </a:p>
          </p:txBody>
        </p:sp>
        <p:sp>
          <p:nvSpPr>
            <p:cNvPr id="91" name="Freeform 90">
              <a:extLst>
                <a:ext uri="{FF2B5EF4-FFF2-40B4-BE49-F238E27FC236}">
                  <a16:creationId xmlns:a16="http://schemas.microsoft.com/office/drawing/2014/main" id="{AC2C8AE7-5989-D400-B87B-D7A5A8D6F5D7}"/>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sz="1800"/>
            </a:p>
          </p:txBody>
        </p:sp>
        <p:sp>
          <p:nvSpPr>
            <p:cNvPr id="92" name="Freeform 91">
              <a:extLst>
                <a:ext uri="{FF2B5EF4-FFF2-40B4-BE49-F238E27FC236}">
                  <a16:creationId xmlns:a16="http://schemas.microsoft.com/office/drawing/2014/main" id="{22CC2B65-5097-2AF5-CEB6-F2C665E3C84B}"/>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sz="1800"/>
            </a:p>
          </p:txBody>
        </p:sp>
        <p:sp>
          <p:nvSpPr>
            <p:cNvPr id="93" name="Freeform 92">
              <a:extLst>
                <a:ext uri="{FF2B5EF4-FFF2-40B4-BE49-F238E27FC236}">
                  <a16:creationId xmlns:a16="http://schemas.microsoft.com/office/drawing/2014/main" id="{811D9292-83FB-EC5B-D893-EF80D7904DDC}"/>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sz="1800"/>
            </a:p>
          </p:txBody>
        </p:sp>
        <p:sp>
          <p:nvSpPr>
            <p:cNvPr id="94" name="Freeform 93">
              <a:extLst>
                <a:ext uri="{FF2B5EF4-FFF2-40B4-BE49-F238E27FC236}">
                  <a16:creationId xmlns:a16="http://schemas.microsoft.com/office/drawing/2014/main" id="{C30ACFAC-452B-94AC-1118-8AED58FC08CC}"/>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sz="1800"/>
            </a:p>
          </p:txBody>
        </p:sp>
        <p:sp>
          <p:nvSpPr>
            <p:cNvPr id="95" name="Freeform 94">
              <a:extLst>
                <a:ext uri="{FF2B5EF4-FFF2-40B4-BE49-F238E27FC236}">
                  <a16:creationId xmlns:a16="http://schemas.microsoft.com/office/drawing/2014/main" id="{EA020334-06A1-E3C1-12B7-80CCEB7A9674}"/>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sz="1800"/>
            </a:p>
          </p:txBody>
        </p:sp>
        <p:sp>
          <p:nvSpPr>
            <p:cNvPr id="96" name="Freeform 95">
              <a:extLst>
                <a:ext uri="{FF2B5EF4-FFF2-40B4-BE49-F238E27FC236}">
                  <a16:creationId xmlns:a16="http://schemas.microsoft.com/office/drawing/2014/main" id="{A8A7F428-FD28-B305-52A6-753636B9CAA1}"/>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sz="1800"/>
            </a:p>
          </p:txBody>
        </p:sp>
        <p:sp>
          <p:nvSpPr>
            <p:cNvPr id="97" name="Freeform 96">
              <a:extLst>
                <a:ext uri="{FF2B5EF4-FFF2-40B4-BE49-F238E27FC236}">
                  <a16:creationId xmlns:a16="http://schemas.microsoft.com/office/drawing/2014/main" id="{2A764323-ECAC-65D4-03BD-A3EEC902CEBF}"/>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sz="1800"/>
            </a:p>
          </p:txBody>
        </p:sp>
        <p:sp>
          <p:nvSpPr>
            <p:cNvPr id="98" name="Freeform 97">
              <a:extLst>
                <a:ext uri="{FF2B5EF4-FFF2-40B4-BE49-F238E27FC236}">
                  <a16:creationId xmlns:a16="http://schemas.microsoft.com/office/drawing/2014/main" id="{811D2FC7-D851-B808-C29D-DCD254BF1E58}"/>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sz="1800"/>
            </a:p>
          </p:txBody>
        </p:sp>
        <p:sp>
          <p:nvSpPr>
            <p:cNvPr id="99" name="Freeform 98">
              <a:extLst>
                <a:ext uri="{FF2B5EF4-FFF2-40B4-BE49-F238E27FC236}">
                  <a16:creationId xmlns:a16="http://schemas.microsoft.com/office/drawing/2014/main" id="{A7461253-6A21-378F-21AF-B978F6D1C216}"/>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sz="1800"/>
            </a:p>
          </p:txBody>
        </p:sp>
        <p:sp>
          <p:nvSpPr>
            <p:cNvPr id="100" name="Freeform 99">
              <a:extLst>
                <a:ext uri="{FF2B5EF4-FFF2-40B4-BE49-F238E27FC236}">
                  <a16:creationId xmlns:a16="http://schemas.microsoft.com/office/drawing/2014/main" id="{4EF792D5-281D-6A36-B8C4-38861913B167}"/>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sz="1800"/>
            </a:p>
          </p:txBody>
        </p:sp>
        <p:sp>
          <p:nvSpPr>
            <p:cNvPr id="101" name="Freeform 100">
              <a:extLst>
                <a:ext uri="{FF2B5EF4-FFF2-40B4-BE49-F238E27FC236}">
                  <a16:creationId xmlns:a16="http://schemas.microsoft.com/office/drawing/2014/main" id="{069F634E-B30E-4D1F-C233-FD9AE82DADC9}"/>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sz="1800"/>
            </a:p>
          </p:txBody>
        </p:sp>
        <p:sp>
          <p:nvSpPr>
            <p:cNvPr id="102" name="Freeform 101">
              <a:extLst>
                <a:ext uri="{FF2B5EF4-FFF2-40B4-BE49-F238E27FC236}">
                  <a16:creationId xmlns:a16="http://schemas.microsoft.com/office/drawing/2014/main" id="{A5F49053-80A4-6D6B-3FBC-E814A065EEF6}"/>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sz="1800"/>
            </a:p>
          </p:txBody>
        </p:sp>
        <p:sp>
          <p:nvSpPr>
            <p:cNvPr id="103" name="Freeform 102">
              <a:extLst>
                <a:ext uri="{FF2B5EF4-FFF2-40B4-BE49-F238E27FC236}">
                  <a16:creationId xmlns:a16="http://schemas.microsoft.com/office/drawing/2014/main" id="{B1B3B99A-C40C-5B9A-F647-94E38C8E6678}"/>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sz="1800"/>
            </a:p>
          </p:txBody>
        </p:sp>
        <p:sp>
          <p:nvSpPr>
            <p:cNvPr id="104" name="Freeform 103">
              <a:extLst>
                <a:ext uri="{FF2B5EF4-FFF2-40B4-BE49-F238E27FC236}">
                  <a16:creationId xmlns:a16="http://schemas.microsoft.com/office/drawing/2014/main" id="{96B04E17-EA1C-1044-470D-E6E177EB4B2F}"/>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sz="1800"/>
            </a:p>
          </p:txBody>
        </p:sp>
        <p:sp>
          <p:nvSpPr>
            <p:cNvPr id="105" name="Freeform 104">
              <a:extLst>
                <a:ext uri="{FF2B5EF4-FFF2-40B4-BE49-F238E27FC236}">
                  <a16:creationId xmlns:a16="http://schemas.microsoft.com/office/drawing/2014/main" id="{F02B8CAA-B3CE-1DBA-5CA3-5215D56E7C6D}"/>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sz="1800"/>
            </a:p>
          </p:txBody>
        </p:sp>
        <p:sp>
          <p:nvSpPr>
            <p:cNvPr id="106" name="Freeform 105">
              <a:extLst>
                <a:ext uri="{FF2B5EF4-FFF2-40B4-BE49-F238E27FC236}">
                  <a16:creationId xmlns:a16="http://schemas.microsoft.com/office/drawing/2014/main" id="{82456D19-445C-7C65-E000-C76B755C0BE7}"/>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sz="1800"/>
            </a:p>
          </p:txBody>
        </p:sp>
        <p:sp>
          <p:nvSpPr>
            <p:cNvPr id="107" name="Freeform 106">
              <a:extLst>
                <a:ext uri="{FF2B5EF4-FFF2-40B4-BE49-F238E27FC236}">
                  <a16:creationId xmlns:a16="http://schemas.microsoft.com/office/drawing/2014/main" id="{E837ABA8-BE7E-3B65-1D16-8CAD29E3241D}"/>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sz="1800"/>
            </a:p>
          </p:txBody>
        </p:sp>
        <p:sp>
          <p:nvSpPr>
            <p:cNvPr id="108" name="Freeform 107">
              <a:extLst>
                <a:ext uri="{FF2B5EF4-FFF2-40B4-BE49-F238E27FC236}">
                  <a16:creationId xmlns:a16="http://schemas.microsoft.com/office/drawing/2014/main" id="{45B2AD31-1192-E290-10EA-B8049D075A68}"/>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sz="1800"/>
            </a:p>
          </p:txBody>
        </p:sp>
        <p:sp>
          <p:nvSpPr>
            <p:cNvPr id="109" name="Freeform 108">
              <a:extLst>
                <a:ext uri="{FF2B5EF4-FFF2-40B4-BE49-F238E27FC236}">
                  <a16:creationId xmlns:a16="http://schemas.microsoft.com/office/drawing/2014/main" id="{DCBA9DB7-2EAA-5AAE-8FC1-42BB0BC3657D}"/>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sz="1800"/>
            </a:p>
          </p:txBody>
        </p:sp>
        <p:sp>
          <p:nvSpPr>
            <p:cNvPr id="110" name="Freeform 109">
              <a:extLst>
                <a:ext uri="{FF2B5EF4-FFF2-40B4-BE49-F238E27FC236}">
                  <a16:creationId xmlns:a16="http://schemas.microsoft.com/office/drawing/2014/main" id="{DBD0F2B4-2077-FA50-71A0-B45BA276B271}"/>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sz="1800"/>
            </a:p>
          </p:txBody>
        </p:sp>
        <p:sp>
          <p:nvSpPr>
            <p:cNvPr id="111" name="Freeform 110">
              <a:extLst>
                <a:ext uri="{FF2B5EF4-FFF2-40B4-BE49-F238E27FC236}">
                  <a16:creationId xmlns:a16="http://schemas.microsoft.com/office/drawing/2014/main" id="{52643D3F-D09A-9782-9B4A-C469CC36271D}"/>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sz="1800"/>
            </a:p>
          </p:txBody>
        </p:sp>
        <p:sp>
          <p:nvSpPr>
            <p:cNvPr id="112" name="Freeform 111">
              <a:extLst>
                <a:ext uri="{FF2B5EF4-FFF2-40B4-BE49-F238E27FC236}">
                  <a16:creationId xmlns:a16="http://schemas.microsoft.com/office/drawing/2014/main" id="{E78CD081-DB4E-D8CB-DC8A-7F6FB71329DB}"/>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sz="1800"/>
            </a:p>
          </p:txBody>
        </p:sp>
        <p:sp>
          <p:nvSpPr>
            <p:cNvPr id="113" name="Freeform 112">
              <a:extLst>
                <a:ext uri="{FF2B5EF4-FFF2-40B4-BE49-F238E27FC236}">
                  <a16:creationId xmlns:a16="http://schemas.microsoft.com/office/drawing/2014/main" id="{1E71D4DA-BD6E-1FCA-98DA-98AFF7B5E80A}"/>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sz="1800"/>
            </a:p>
          </p:txBody>
        </p:sp>
        <p:sp>
          <p:nvSpPr>
            <p:cNvPr id="114" name="Freeform 113">
              <a:extLst>
                <a:ext uri="{FF2B5EF4-FFF2-40B4-BE49-F238E27FC236}">
                  <a16:creationId xmlns:a16="http://schemas.microsoft.com/office/drawing/2014/main" id="{904896BB-926C-47E9-ACCF-3285D8DE585F}"/>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sz="1800"/>
            </a:p>
          </p:txBody>
        </p:sp>
        <p:sp>
          <p:nvSpPr>
            <p:cNvPr id="115" name="Freeform 114">
              <a:extLst>
                <a:ext uri="{FF2B5EF4-FFF2-40B4-BE49-F238E27FC236}">
                  <a16:creationId xmlns:a16="http://schemas.microsoft.com/office/drawing/2014/main" id="{9B811CDD-68C2-21D1-5C23-81BED8108877}"/>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sz="1800"/>
            </a:p>
          </p:txBody>
        </p:sp>
        <p:sp>
          <p:nvSpPr>
            <p:cNvPr id="116" name="Freeform 115">
              <a:extLst>
                <a:ext uri="{FF2B5EF4-FFF2-40B4-BE49-F238E27FC236}">
                  <a16:creationId xmlns:a16="http://schemas.microsoft.com/office/drawing/2014/main" id="{7A19C71E-C4AC-E023-95EB-220CC61B7BBE}"/>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sz="1800"/>
            </a:p>
          </p:txBody>
        </p:sp>
        <p:sp>
          <p:nvSpPr>
            <p:cNvPr id="117" name="Freeform 116">
              <a:extLst>
                <a:ext uri="{FF2B5EF4-FFF2-40B4-BE49-F238E27FC236}">
                  <a16:creationId xmlns:a16="http://schemas.microsoft.com/office/drawing/2014/main" id="{90468244-FF53-EEBA-0BAB-E4EACDCB8BE2}"/>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sz="1800"/>
            </a:p>
          </p:txBody>
        </p:sp>
        <p:sp>
          <p:nvSpPr>
            <p:cNvPr id="118" name="Freeform 117">
              <a:extLst>
                <a:ext uri="{FF2B5EF4-FFF2-40B4-BE49-F238E27FC236}">
                  <a16:creationId xmlns:a16="http://schemas.microsoft.com/office/drawing/2014/main" id="{97A9FBF9-1CD2-4151-2892-2514FCF86387}"/>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sz="1800"/>
            </a:p>
          </p:txBody>
        </p:sp>
        <p:sp>
          <p:nvSpPr>
            <p:cNvPr id="119" name="Freeform 118">
              <a:extLst>
                <a:ext uri="{FF2B5EF4-FFF2-40B4-BE49-F238E27FC236}">
                  <a16:creationId xmlns:a16="http://schemas.microsoft.com/office/drawing/2014/main" id="{AA47EBBD-F550-1BCE-3611-385F99350887}"/>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sz="1800"/>
            </a:p>
          </p:txBody>
        </p:sp>
        <p:sp>
          <p:nvSpPr>
            <p:cNvPr id="120" name="Freeform 119">
              <a:extLst>
                <a:ext uri="{FF2B5EF4-FFF2-40B4-BE49-F238E27FC236}">
                  <a16:creationId xmlns:a16="http://schemas.microsoft.com/office/drawing/2014/main" id="{9EE05350-EB13-63D6-84C6-80C1447954BF}"/>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sz="1800"/>
            </a:p>
          </p:txBody>
        </p:sp>
        <p:sp>
          <p:nvSpPr>
            <p:cNvPr id="121" name="Freeform 120">
              <a:extLst>
                <a:ext uri="{FF2B5EF4-FFF2-40B4-BE49-F238E27FC236}">
                  <a16:creationId xmlns:a16="http://schemas.microsoft.com/office/drawing/2014/main" id="{FBE461DD-E24A-2764-13DF-DD6090820B11}"/>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sz="1800"/>
            </a:p>
          </p:txBody>
        </p:sp>
        <p:sp>
          <p:nvSpPr>
            <p:cNvPr id="122" name="Freeform 121">
              <a:extLst>
                <a:ext uri="{FF2B5EF4-FFF2-40B4-BE49-F238E27FC236}">
                  <a16:creationId xmlns:a16="http://schemas.microsoft.com/office/drawing/2014/main" id="{7125CA58-0B48-5DF6-A92B-3D1A1DB4EFBD}"/>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sz="1800"/>
            </a:p>
          </p:txBody>
        </p:sp>
        <p:sp>
          <p:nvSpPr>
            <p:cNvPr id="123" name="Freeform 122">
              <a:extLst>
                <a:ext uri="{FF2B5EF4-FFF2-40B4-BE49-F238E27FC236}">
                  <a16:creationId xmlns:a16="http://schemas.microsoft.com/office/drawing/2014/main" id="{12F5FF8E-B849-1AD3-6A2F-808B655F95B2}"/>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sz="1800"/>
            </a:p>
          </p:txBody>
        </p:sp>
        <p:sp>
          <p:nvSpPr>
            <p:cNvPr id="124" name="Freeform 123">
              <a:extLst>
                <a:ext uri="{FF2B5EF4-FFF2-40B4-BE49-F238E27FC236}">
                  <a16:creationId xmlns:a16="http://schemas.microsoft.com/office/drawing/2014/main" id="{F2573B30-A87B-58D0-5491-FDA295787697}"/>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sz="1800"/>
            </a:p>
          </p:txBody>
        </p:sp>
        <p:sp>
          <p:nvSpPr>
            <p:cNvPr id="125" name="Freeform 124">
              <a:extLst>
                <a:ext uri="{FF2B5EF4-FFF2-40B4-BE49-F238E27FC236}">
                  <a16:creationId xmlns:a16="http://schemas.microsoft.com/office/drawing/2014/main" id="{856F407E-ECE9-9E37-9884-7AFE7FBDF5C0}"/>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sz="1800"/>
            </a:p>
          </p:txBody>
        </p:sp>
        <p:sp>
          <p:nvSpPr>
            <p:cNvPr id="126" name="Freeform 125">
              <a:extLst>
                <a:ext uri="{FF2B5EF4-FFF2-40B4-BE49-F238E27FC236}">
                  <a16:creationId xmlns:a16="http://schemas.microsoft.com/office/drawing/2014/main" id="{1DC49118-7D35-F68C-2500-E589FCE06E81}"/>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sz="1800"/>
            </a:p>
          </p:txBody>
        </p:sp>
        <p:sp>
          <p:nvSpPr>
            <p:cNvPr id="127" name="Freeform 126">
              <a:extLst>
                <a:ext uri="{FF2B5EF4-FFF2-40B4-BE49-F238E27FC236}">
                  <a16:creationId xmlns:a16="http://schemas.microsoft.com/office/drawing/2014/main" id="{F6CDBC58-4FE1-B3B8-2042-F7CA45FE1BFE}"/>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sz="1800"/>
            </a:p>
          </p:txBody>
        </p:sp>
        <p:sp>
          <p:nvSpPr>
            <p:cNvPr id="128" name="Freeform 127">
              <a:extLst>
                <a:ext uri="{FF2B5EF4-FFF2-40B4-BE49-F238E27FC236}">
                  <a16:creationId xmlns:a16="http://schemas.microsoft.com/office/drawing/2014/main" id="{3093E7B9-856E-3E0D-668B-F29DE32A263D}"/>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sz="1800"/>
            </a:p>
          </p:txBody>
        </p:sp>
        <p:sp>
          <p:nvSpPr>
            <p:cNvPr id="129" name="Freeform 128">
              <a:extLst>
                <a:ext uri="{FF2B5EF4-FFF2-40B4-BE49-F238E27FC236}">
                  <a16:creationId xmlns:a16="http://schemas.microsoft.com/office/drawing/2014/main" id="{F0AE8A82-10FB-7D35-123C-23F6CCBEC887}"/>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sz="1800"/>
            </a:p>
          </p:txBody>
        </p:sp>
        <p:sp>
          <p:nvSpPr>
            <p:cNvPr id="130" name="Freeform 129">
              <a:extLst>
                <a:ext uri="{FF2B5EF4-FFF2-40B4-BE49-F238E27FC236}">
                  <a16:creationId xmlns:a16="http://schemas.microsoft.com/office/drawing/2014/main" id="{33A4D5C9-1861-94C1-7038-F76BF6757E62}"/>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sz="1800"/>
            </a:p>
          </p:txBody>
        </p:sp>
        <p:sp>
          <p:nvSpPr>
            <p:cNvPr id="131" name="Freeform 130">
              <a:extLst>
                <a:ext uri="{FF2B5EF4-FFF2-40B4-BE49-F238E27FC236}">
                  <a16:creationId xmlns:a16="http://schemas.microsoft.com/office/drawing/2014/main" id="{C2DA0C24-3958-978F-0A31-B1ABDF69BDC1}"/>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sz="1800"/>
            </a:p>
          </p:txBody>
        </p:sp>
        <p:sp>
          <p:nvSpPr>
            <p:cNvPr id="132" name="Freeform 131">
              <a:extLst>
                <a:ext uri="{FF2B5EF4-FFF2-40B4-BE49-F238E27FC236}">
                  <a16:creationId xmlns:a16="http://schemas.microsoft.com/office/drawing/2014/main" id="{DABECD81-7F77-05FC-BF2A-834E2DEFA4D0}"/>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sz="1800"/>
            </a:p>
          </p:txBody>
        </p:sp>
        <p:sp>
          <p:nvSpPr>
            <p:cNvPr id="133" name="Freeform 132">
              <a:extLst>
                <a:ext uri="{FF2B5EF4-FFF2-40B4-BE49-F238E27FC236}">
                  <a16:creationId xmlns:a16="http://schemas.microsoft.com/office/drawing/2014/main" id="{62707513-F436-32C0-FEA0-0B6AC946FB83}"/>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sz="1800"/>
            </a:p>
          </p:txBody>
        </p:sp>
        <p:sp>
          <p:nvSpPr>
            <p:cNvPr id="134" name="Freeform 133">
              <a:extLst>
                <a:ext uri="{FF2B5EF4-FFF2-40B4-BE49-F238E27FC236}">
                  <a16:creationId xmlns:a16="http://schemas.microsoft.com/office/drawing/2014/main" id="{FE0DF1A6-D72C-A823-FD3A-10A2DD689F26}"/>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sz="1800"/>
            </a:p>
          </p:txBody>
        </p:sp>
        <p:sp>
          <p:nvSpPr>
            <p:cNvPr id="135" name="Freeform 134">
              <a:extLst>
                <a:ext uri="{FF2B5EF4-FFF2-40B4-BE49-F238E27FC236}">
                  <a16:creationId xmlns:a16="http://schemas.microsoft.com/office/drawing/2014/main" id="{D250DF2A-5818-BBFE-D889-B76213B90E87}"/>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sz="1800"/>
            </a:p>
          </p:txBody>
        </p:sp>
        <p:sp>
          <p:nvSpPr>
            <p:cNvPr id="136" name="Freeform 135">
              <a:extLst>
                <a:ext uri="{FF2B5EF4-FFF2-40B4-BE49-F238E27FC236}">
                  <a16:creationId xmlns:a16="http://schemas.microsoft.com/office/drawing/2014/main" id="{B47A0503-5A80-9883-AED8-D15177799EE3}"/>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sz="1800"/>
            </a:p>
          </p:txBody>
        </p:sp>
      </p:grpSp>
      <p:pic>
        <p:nvPicPr>
          <p:cNvPr id="2" name="Picture 1">
            <a:extLst>
              <a:ext uri="{FF2B5EF4-FFF2-40B4-BE49-F238E27FC236}">
                <a16:creationId xmlns:a16="http://schemas.microsoft.com/office/drawing/2014/main" id="{67D4374E-B701-0544-32E2-5F6C68C77EF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55507" y="5674828"/>
            <a:ext cx="1706011" cy="610551"/>
          </a:xfrm>
          <a:prstGeom prst="rect">
            <a:avLst/>
          </a:prstGeom>
        </p:spPr>
      </p:pic>
    </p:spTree>
    <p:extLst>
      <p:ext uri="{BB962C8B-B14F-4D97-AF65-F5344CB8AC3E}">
        <p14:creationId xmlns:p14="http://schemas.microsoft.com/office/powerpoint/2010/main" val="9813135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Text Only Slide_2">
    <p:spTree>
      <p:nvGrpSpPr>
        <p:cNvPr id="1" name=""/>
        <p:cNvGrpSpPr/>
        <p:nvPr/>
      </p:nvGrpSpPr>
      <p:grpSpPr>
        <a:xfrm>
          <a:off x="0" y="0"/>
          <a:ext cx="0" cy="0"/>
          <a:chOff x="0" y="0"/>
          <a:chExt cx="0" cy="0"/>
        </a:xfrm>
      </p:grpSpPr>
      <p:sp>
        <p:nvSpPr>
          <p:cNvPr id="13" name="object 10">
            <a:extLst>
              <a:ext uri="{FF2B5EF4-FFF2-40B4-BE49-F238E27FC236}">
                <a16:creationId xmlns:a16="http://schemas.microsoft.com/office/drawing/2014/main" id="{FACA2668-CF7B-F660-71BD-26C8FADA4FDB}"/>
              </a:ext>
            </a:extLst>
          </p:cNvPr>
          <p:cNvSpPr txBox="1"/>
          <p:nvPr/>
        </p:nvSpPr>
        <p:spPr>
          <a:xfrm>
            <a:off x="10604799" y="5925194"/>
            <a:ext cx="1018567" cy="307777"/>
          </a:xfrm>
          <a:prstGeom prst="rect">
            <a:avLst/>
          </a:prstGeom>
        </p:spPr>
        <p:txBody>
          <a:bodyPr vert="horz" wrap="square" lIns="0" tIns="0" rIns="0" bIns="0" rtlCol="0">
            <a:spAutoFit/>
          </a:bodyPr>
          <a:lstStyle/>
          <a:p>
            <a:pPr marL="5776">
              <a:lnSpc>
                <a:spcPts val="1069"/>
              </a:lnSpc>
            </a:pPr>
            <a:r>
              <a:rPr sz="1228" spc="-5" dirty="0">
                <a:solidFill>
                  <a:srgbClr val="FFFFFF"/>
                </a:solidFill>
                <a:latin typeface="Spectral-Light"/>
                <a:cs typeface="Spectral-Light"/>
              </a:rPr>
              <a:t>University</a:t>
            </a:r>
            <a:endParaRPr sz="1228">
              <a:latin typeface="Spectral-Light"/>
              <a:cs typeface="Spectral-Light"/>
            </a:endParaRPr>
          </a:p>
          <a:p>
            <a:pPr marL="5776">
              <a:lnSpc>
                <a:spcPts val="1307"/>
              </a:lnSpc>
            </a:pPr>
            <a:r>
              <a:rPr sz="1228" i="1" spc="-25" dirty="0">
                <a:solidFill>
                  <a:srgbClr val="FFFFFF"/>
                </a:solidFill>
                <a:latin typeface="Spectral"/>
                <a:cs typeface="Spectral"/>
              </a:rPr>
              <a:t>of</a:t>
            </a:r>
            <a:r>
              <a:rPr sz="1228" spc="-25" dirty="0">
                <a:solidFill>
                  <a:srgbClr val="FFFFFF"/>
                </a:solidFill>
                <a:latin typeface="Spectral-Light"/>
                <a:cs typeface="Spectral-Light"/>
              </a:rPr>
              <a:t>Galway.ie</a:t>
            </a:r>
            <a:endParaRPr sz="1228">
              <a:latin typeface="Spectral-Light"/>
              <a:cs typeface="Spectral-Light"/>
            </a:endParaRPr>
          </a:p>
        </p:txBody>
      </p:sp>
      <p:sp>
        <p:nvSpPr>
          <p:cNvPr id="7" name="object 2">
            <a:extLst>
              <a:ext uri="{FF2B5EF4-FFF2-40B4-BE49-F238E27FC236}">
                <a16:creationId xmlns:a16="http://schemas.microsoft.com/office/drawing/2014/main" id="{13F97722-3FB0-2EA8-A78E-F69F471EA82E}"/>
              </a:ext>
            </a:extLst>
          </p:cNvPr>
          <p:cNvSpPr/>
          <p:nvPr/>
        </p:nvSpPr>
        <p:spPr>
          <a:xfrm>
            <a:off x="12026901" y="1"/>
            <a:ext cx="165204" cy="68576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chemeClr val="bg2"/>
          </a:solidFill>
        </p:spPr>
        <p:txBody>
          <a:bodyPr wrap="square" lIns="0" tIns="0" rIns="0" bIns="0" rtlCol="0"/>
          <a:lstStyle/>
          <a:p>
            <a:endParaRPr sz="819"/>
          </a:p>
        </p:txBody>
      </p:sp>
      <p:sp>
        <p:nvSpPr>
          <p:cNvPr id="9" name="Content Placeholder 2">
            <a:extLst>
              <a:ext uri="{FF2B5EF4-FFF2-40B4-BE49-F238E27FC236}">
                <a16:creationId xmlns:a16="http://schemas.microsoft.com/office/drawing/2014/main" id="{99088586-E7D9-0274-F6DA-711446356839}"/>
              </a:ext>
            </a:extLst>
          </p:cNvPr>
          <p:cNvSpPr>
            <a:spLocks noGrp="1"/>
          </p:cNvSpPr>
          <p:nvPr>
            <p:ph idx="1"/>
          </p:nvPr>
        </p:nvSpPr>
        <p:spPr>
          <a:xfrm>
            <a:off x="566063" y="2855291"/>
            <a:ext cx="10980263" cy="3394729"/>
          </a:xfrm>
          <a:prstGeom prst="rect">
            <a:avLst/>
          </a:prstGeom>
        </p:spPr>
        <p:txBody>
          <a:bodyPr/>
          <a:lstStyle>
            <a:lvl1pPr>
              <a:defRPr sz="1455" b="0" i="0">
                <a:latin typeface="Inter" panose="02000503000000020004" pitchFamily="2" charset="0"/>
                <a:ea typeface="Inter" panose="02000503000000020004" pitchFamily="2" charset="0"/>
              </a:defRPr>
            </a:lvl1pPr>
            <a:lvl2pPr>
              <a:defRPr sz="1274" b="0" i="0">
                <a:latin typeface="Inter" panose="02000503000000020004" pitchFamily="2" charset="0"/>
                <a:ea typeface="Inter" panose="02000503000000020004" pitchFamily="2" charset="0"/>
              </a:defRPr>
            </a:lvl2pPr>
            <a:lvl3pPr>
              <a:defRPr sz="1091" b="0" i="0">
                <a:latin typeface="Inter" panose="02000503000000020004" pitchFamily="2" charset="0"/>
                <a:ea typeface="Inter" panose="02000503000000020004" pitchFamily="2" charset="0"/>
              </a:defRPr>
            </a:lvl3pPr>
            <a:lvl4pPr>
              <a:defRPr sz="910" b="0" i="0">
                <a:latin typeface="Inter" panose="02000503000000020004" pitchFamily="2" charset="0"/>
                <a:ea typeface="Inter" panose="02000503000000020004" pitchFamily="2" charset="0"/>
              </a:defRPr>
            </a:lvl4pPr>
            <a:lvl5pPr>
              <a:defRPr sz="819" b="0" i="0">
                <a:latin typeface="Inter" panose="02000503000000020004"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2" name="Title Placeholder 1">
            <a:extLst>
              <a:ext uri="{FF2B5EF4-FFF2-40B4-BE49-F238E27FC236}">
                <a16:creationId xmlns:a16="http://schemas.microsoft.com/office/drawing/2014/main" id="{B3ECECC3-1AE5-10C3-4C6E-74D1D5D11911}"/>
              </a:ext>
            </a:extLst>
          </p:cNvPr>
          <p:cNvSpPr>
            <a:spLocks noGrp="1"/>
          </p:cNvSpPr>
          <p:nvPr>
            <p:ph type="title" hasCustomPrompt="1"/>
          </p:nvPr>
        </p:nvSpPr>
        <p:spPr>
          <a:xfrm>
            <a:off x="520160" y="1732256"/>
            <a:ext cx="9226509" cy="615900"/>
          </a:xfrm>
          <a:prstGeom prst="rect">
            <a:avLst/>
          </a:prstGeom>
        </p:spPr>
        <p:txBody>
          <a:bodyPr vert="horz" lIns="91440" tIns="45720" rIns="91440" bIns="45720" rtlCol="0" anchor="t">
            <a:noAutofit/>
          </a:bodyPr>
          <a:lstStyle>
            <a:lvl1pPr>
              <a:defRPr sz="3002"/>
            </a:lvl1pPr>
          </a:lstStyle>
          <a:p>
            <a:r>
              <a:rPr lang="en-GB" dirty="0"/>
              <a:t>Text only slide title maximum of 1 line</a:t>
            </a:r>
            <a:endParaRPr lang="en-US" dirty="0"/>
          </a:p>
        </p:txBody>
      </p:sp>
      <p:grpSp>
        <p:nvGrpSpPr>
          <p:cNvPr id="3" name="Group 2">
            <a:extLst>
              <a:ext uri="{FF2B5EF4-FFF2-40B4-BE49-F238E27FC236}">
                <a16:creationId xmlns:a16="http://schemas.microsoft.com/office/drawing/2014/main" id="{F7DBA8A6-4BC9-AAE6-D20E-F031EC3A7BAE}"/>
              </a:ext>
            </a:extLst>
          </p:cNvPr>
          <p:cNvGrpSpPr/>
          <p:nvPr/>
        </p:nvGrpSpPr>
        <p:grpSpPr>
          <a:xfrm>
            <a:off x="571591" y="575078"/>
            <a:ext cx="2297469" cy="565565"/>
            <a:chOff x="942530" y="948344"/>
            <a:chExt cx="3788430" cy="932658"/>
          </a:xfrm>
        </p:grpSpPr>
        <p:sp>
          <p:nvSpPr>
            <p:cNvPr id="4" name="Freeform 3">
              <a:extLst>
                <a:ext uri="{FF2B5EF4-FFF2-40B4-BE49-F238E27FC236}">
                  <a16:creationId xmlns:a16="http://schemas.microsoft.com/office/drawing/2014/main" id="{700C01EA-5EF5-94EA-F7EA-D8A0E5E1EC87}"/>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sz="819"/>
            </a:p>
          </p:txBody>
        </p:sp>
        <p:sp>
          <p:nvSpPr>
            <p:cNvPr id="5" name="Freeform 4">
              <a:extLst>
                <a:ext uri="{FF2B5EF4-FFF2-40B4-BE49-F238E27FC236}">
                  <a16:creationId xmlns:a16="http://schemas.microsoft.com/office/drawing/2014/main" id="{E1EBB106-BF41-6050-919D-57FACD53BB3E}"/>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sz="819"/>
            </a:p>
          </p:txBody>
        </p:sp>
        <p:sp>
          <p:nvSpPr>
            <p:cNvPr id="6" name="Freeform 5">
              <a:extLst>
                <a:ext uri="{FF2B5EF4-FFF2-40B4-BE49-F238E27FC236}">
                  <a16:creationId xmlns:a16="http://schemas.microsoft.com/office/drawing/2014/main" id="{291E4005-514D-1495-720B-7F467E67A4F9}"/>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sz="819"/>
            </a:p>
          </p:txBody>
        </p:sp>
        <p:sp>
          <p:nvSpPr>
            <p:cNvPr id="8" name="Freeform 7">
              <a:extLst>
                <a:ext uri="{FF2B5EF4-FFF2-40B4-BE49-F238E27FC236}">
                  <a16:creationId xmlns:a16="http://schemas.microsoft.com/office/drawing/2014/main" id="{D0D6AEDD-2385-B81C-057B-E9C5BB97D0A6}"/>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sz="819"/>
            </a:p>
          </p:txBody>
        </p:sp>
        <p:sp>
          <p:nvSpPr>
            <p:cNvPr id="10" name="Freeform 9">
              <a:extLst>
                <a:ext uri="{FF2B5EF4-FFF2-40B4-BE49-F238E27FC236}">
                  <a16:creationId xmlns:a16="http://schemas.microsoft.com/office/drawing/2014/main" id="{2683869E-2A78-4CBC-1507-151F10581804}"/>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sz="819"/>
            </a:p>
          </p:txBody>
        </p:sp>
        <p:sp>
          <p:nvSpPr>
            <p:cNvPr id="11" name="Freeform 10">
              <a:extLst>
                <a:ext uri="{FF2B5EF4-FFF2-40B4-BE49-F238E27FC236}">
                  <a16:creationId xmlns:a16="http://schemas.microsoft.com/office/drawing/2014/main" id="{A2D9B988-06D6-0421-5246-C468F1F654E4}"/>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sz="819"/>
            </a:p>
          </p:txBody>
        </p:sp>
        <p:sp>
          <p:nvSpPr>
            <p:cNvPr id="14" name="Freeform 13">
              <a:extLst>
                <a:ext uri="{FF2B5EF4-FFF2-40B4-BE49-F238E27FC236}">
                  <a16:creationId xmlns:a16="http://schemas.microsoft.com/office/drawing/2014/main" id="{55EDFBF9-C50D-6842-A7C1-E10C0422BA3E}"/>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sz="819"/>
            </a:p>
          </p:txBody>
        </p:sp>
        <p:sp>
          <p:nvSpPr>
            <p:cNvPr id="15" name="Freeform 14">
              <a:extLst>
                <a:ext uri="{FF2B5EF4-FFF2-40B4-BE49-F238E27FC236}">
                  <a16:creationId xmlns:a16="http://schemas.microsoft.com/office/drawing/2014/main" id="{273EC3D0-94B2-B345-9E4C-1E746A36FE2D}"/>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sz="819"/>
            </a:p>
          </p:txBody>
        </p:sp>
        <p:sp>
          <p:nvSpPr>
            <p:cNvPr id="16" name="Freeform 15">
              <a:extLst>
                <a:ext uri="{FF2B5EF4-FFF2-40B4-BE49-F238E27FC236}">
                  <a16:creationId xmlns:a16="http://schemas.microsoft.com/office/drawing/2014/main" id="{21297D6C-108A-3BF8-29D3-B6B8D0CE2689}"/>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sz="819"/>
            </a:p>
          </p:txBody>
        </p:sp>
        <p:sp>
          <p:nvSpPr>
            <p:cNvPr id="17" name="Freeform 16">
              <a:extLst>
                <a:ext uri="{FF2B5EF4-FFF2-40B4-BE49-F238E27FC236}">
                  <a16:creationId xmlns:a16="http://schemas.microsoft.com/office/drawing/2014/main" id="{3958D85A-722C-34E0-5161-C19B53C752A5}"/>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sz="819"/>
            </a:p>
          </p:txBody>
        </p:sp>
        <p:sp>
          <p:nvSpPr>
            <p:cNvPr id="18" name="Freeform 17">
              <a:extLst>
                <a:ext uri="{FF2B5EF4-FFF2-40B4-BE49-F238E27FC236}">
                  <a16:creationId xmlns:a16="http://schemas.microsoft.com/office/drawing/2014/main" id="{14BA739C-0BED-5EDD-3735-03D5DDEA2B84}"/>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sz="819"/>
            </a:p>
          </p:txBody>
        </p:sp>
        <p:sp>
          <p:nvSpPr>
            <p:cNvPr id="19" name="Freeform 18">
              <a:extLst>
                <a:ext uri="{FF2B5EF4-FFF2-40B4-BE49-F238E27FC236}">
                  <a16:creationId xmlns:a16="http://schemas.microsoft.com/office/drawing/2014/main" id="{CB89F3B6-7825-06BF-B9D7-B8E9D1CEBC0D}"/>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sz="819"/>
            </a:p>
          </p:txBody>
        </p:sp>
        <p:sp>
          <p:nvSpPr>
            <p:cNvPr id="20" name="Freeform 19">
              <a:extLst>
                <a:ext uri="{FF2B5EF4-FFF2-40B4-BE49-F238E27FC236}">
                  <a16:creationId xmlns:a16="http://schemas.microsoft.com/office/drawing/2014/main" id="{B8D6F54D-FE3D-D497-3533-6E957A20842F}"/>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sz="819"/>
            </a:p>
          </p:txBody>
        </p:sp>
        <p:sp>
          <p:nvSpPr>
            <p:cNvPr id="21" name="Freeform 20">
              <a:extLst>
                <a:ext uri="{FF2B5EF4-FFF2-40B4-BE49-F238E27FC236}">
                  <a16:creationId xmlns:a16="http://schemas.microsoft.com/office/drawing/2014/main" id="{3EC01B1A-CE42-2F89-33B3-5F6BBD55328E}"/>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sz="819"/>
            </a:p>
          </p:txBody>
        </p:sp>
        <p:sp>
          <p:nvSpPr>
            <p:cNvPr id="22" name="Freeform 21">
              <a:extLst>
                <a:ext uri="{FF2B5EF4-FFF2-40B4-BE49-F238E27FC236}">
                  <a16:creationId xmlns:a16="http://schemas.microsoft.com/office/drawing/2014/main" id="{ECF93901-050A-9B01-3AAA-D74BCDE3A014}"/>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sz="819"/>
            </a:p>
          </p:txBody>
        </p:sp>
        <p:sp>
          <p:nvSpPr>
            <p:cNvPr id="23" name="Freeform 22">
              <a:extLst>
                <a:ext uri="{FF2B5EF4-FFF2-40B4-BE49-F238E27FC236}">
                  <a16:creationId xmlns:a16="http://schemas.microsoft.com/office/drawing/2014/main" id="{F84C4D51-2ADC-D3D5-9847-1201B4F8E781}"/>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sz="819"/>
            </a:p>
          </p:txBody>
        </p:sp>
        <p:sp>
          <p:nvSpPr>
            <p:cNvPr id="24" name="Freeform 23">
              <a:extLst>
                <a:ext uri="{FF2B5EF4-FFF2-40B4-BE49-F238E27FC236}">
                  <a16:creationId xmlns:a16="http://schemas.microsoft.com/office/drawing/2014/main" id="{B779180D-A1FB-0946-79AF-FCA23CB2B36B}"/>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sz="819"/>
            </a:p>
          </p:txBody>
        </p:sp>
        <p:sp>
          <p:nvSpPr>
            <p:cNvPr id="25" name="Freeform 24">
              <a:extLst>
                <a:ext uri="{FF2B5EF4-FFF2-40B4-BE49-F238E27FC236}">
                  <a16:creationId xmlns:a16="http://schemas.microsoft.com/office/drawing/2014/main" id="{D1A36DDE-6B89-29A7-1A2F-0021BFFCE4E0}"/>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sz="819"/>
            </a:p>
          </p:txBody>
        </p:sp>
        <p:sp>
          <p:nvSpPr>
            <p:cNvPr id="26" name="Freeform 25">
              <a:extLst>
                <a:ext uri="{FF2B5EF4-FFF2-40B4-BE49-F238E27FC236}">
                  <a16:creationId xmlns:a16="http://schemas.microsoft.com/office/drawing/2014/main" id="{61099936-A84A-B49F-B5D8-DC6A1C55181A}"/>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sz="819"/>
            </a:p>
          </p:txBody>
        </p:sp>
        <p:sp>
          <p:nvSpPr>
            <p:cNvPr id="27" name="Freeform 26">
              <a:extLst>
                <a:ext uri="{FF2B5EF4-FFF2-40B4-BE49-F238E27FC236}">
                  <a16:creationId xmlns:a16="http://schemas.microsoft.com/office/drawing/2014/main" id="{60732062-3210-AEC7-F54E-93A8FF838ACC}"/>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sz="819"/>
            </a:p>
          </p:txBody>
        </p:sp>
        <p:sp>
          <p:nvSpPr>
            <p:cNvPr id="28" name="Freeform 27">
              <a:extLst>
                <a:ext uri="{FF2B5EF4-FFF2-40B4-BE49-F238E27FC236}">
                  <a16:creationId xmlns:a16="http://schemas.microsoft.com/office/drawing/2014/main" id="{A2964A7F-ADC8-05C4-23A6-AE8D46D6F210}"/>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sz="819"/>
            </a:p>
          </p:txBody>
        </p:sp>
        <p:sp>
          <p:nvSpPr>
            <p:cNvPr id="29" name="Freeform 28">
              <a:extLst>
                <a:ext uri="{FF2B5EF4-FFF2-40B4-BE49-F238E27FC236}">
                  <a16:creationId xmlns:a16="http://schemas.microsoft.com/office/drawing/2014/main" id="{D7590828-7277-C560-D158-DB98D34B2492}"/>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sz="819"/>
            </a:p>
          </p:txBody>
        </p:sp>
        <p:sp>
          <p:nvSpPr>
            <p:cNvPr id="30" name="Freeform 29">
              <a:extLst>
                <a:ext uri="{FF2B5EF4-FFF2-40B4-BE49-F238E27FC236}">
                  <a16:creationId xmlns:a16="http://schemas.microsoft.com/office/drawing/2014/main" id="{9A808CD5-2800-9D32-EB31-8CA77B7F4ABE}"/>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sz="819"/>
            </a:p>
          </p:txBody>
        </p:sp>
        <p:sp>
          <p:nvSpPr>
            <p:cNvPr id="31" name="Freeform 30">
              <a:extLst>
                <a:ext uri="{FF2B5EF4-FFF2-40B4-BE49-F238E27FC236}">
                  <a16:creationId xmlns:a16="http://schemas.microsoft.com/office/drawing/2014/main" id="{040940BD-D908-4EE7-9AD1-6046681D5D68}"/>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sz="819"/>
            </a:p>
          </p:txBody>
        </p:sp>
        <p:sp>
          <p:nvSpPr>
            <p:cNvPr id="32" name="Freeform 31">
              <a:extLst>
                <a:ext uri="{FF2B5EF4-FFF2-40B4-BE49-F238E27FC236}">
                  <a16:creationId xmlns:a16="http://schemas.microsoft.com/office/drawing/2014/main" id="{4368959F-F172-9BDD-FBE9-28BE4C3E14F1}"/>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sz="819"/>
            </a:p>
          </p:txBody>
        </p:sp>
        <p:sp>
          <p:nvSpPr>
            <p:cNvPr id="33" name="Freeform 32">
              <a:extLst>
                <a:ext uri="{FF2B5EF4-FFF2-40B4-BE49-F238E27FC236}">
                  <a16:creationId xmlns:a16="http://schemas.microsoft.com/office/drawing/2014/main" id="{A80A2526-754E-BC51-270F-1CEFFC456A2A}"/>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sz="819"/>
            </a:p>
          </p:txBody>
        </p:sp>
        <p:sp>
          <p:nvSpPr>
            <p:cNvPr id="34" name="Freeform 33">
              <a:extLst>
                <a:ext uri="{FF2B5EF4-FFF2-40B4-BE49-F238E27FC236}">
                  <a16:creationId xmlns:a16="http://schemas.microsoft.com/office/drawing/2014/main" id="{DAC0AA92-ECD5-C207-7DF6-D9D486B3EF0C}"/>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sz="819"/>
            </a:p>
          </p:txBody>
        </p:sp>
        <p:sp>
          <p:nvSpPr>
            <p:cNvPr id="35" name="Freeform 34">
              <a:extLst>
                <a:ext uri="{FF2B5EF4-FFF2-40B4-BE49-F238E27FC236}">
                  <a16:creationId xmlns:a16="http://schemas.microsoft.com/office/drawing/2014/main" id="{6339910D-8533-EE00-B3AF-DF6EDEC5C971}"/>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sz="819"/>
            </a:p>
          </p:txBody>
        </p:sp>
        <p:sp>
          <p:nvSpPr>
            <p:cNvPr id="36" name="Freeform 35">
              <a:extLst>
                <a:ext uri="{FF2B5EF4-FFF2-40B4-BE49-F238E27FC236}">
                  <a16:creationId xmlns:a16="http://schemas.microsoft.com/office/drawing/2014/main" id="{9B16B19F-A7E6-C430-C43E-E8F5A1A16F2F}"/>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sz="819"/>
            </a:p>
          </p:txBody>
        </p:sp>
        <p:sp>
          <p:nvSpPr>
            <p:cNvPr id="37" name="Freeform 36">
              <a:extLst>
                <a:ext uri="{FF2B5EF4-FFF2-40B4-BE49-F238E27FC236}">
                  <a16:creationId xmlns:a16="http://schemas.microsoft.com/office/drawing/2014/main" id="{026066C0-A9F6-9DB5-A3A6-5AD96E0DBBF8}"/>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sz="819"/>
            </a:p>
          </p:txBody>
        </p:sp>
        <p:sp>
          <p:nvSpPr>
            <p:cNvPr id="38" name="Freeform 37">
              <a:extLst>
                <a:ext uri="{FF2B5EF4-FFF2-40B4-BE49-F238E27FC236}">
                  <a16:creationId xmlns:a16="http://schemas.microsoft.com/office/drawing/2014/main" id="{14153A18-B143-5FD4-786C-8FE27265DB7F}"/>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sz="819"/>
            </a:p>
          </p:txBody>
        </p:sp>
        <p:sp>
          <p:nvSpPr>
            <p:cNvPr id="39" name="Freeform 38">
              <a:extLst>
                <a:ext uri="{FF2B5EF4-FFF2-40B4-BE49-F238E27FC236}">
                  <a16:creationId xmlns:a16="http://schemas.microsoft.com/office/drawing/2014/main" id="{B1D0D121-2760-C33A-9CC8-67158A030107}"/>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sz="819"/>
            </a:p>
          </p:txBody>
        </p:sp>
        <p:sp>
          <p:nvSpPr>
            <p:cNvPr id="40" name="Freeform 39">
              <a:extLst>
                <a:ext uri="{FF2B5EF4-FFF2-40B4-BE49-F238E27FC236}">
                  <a16:creationId xmlns:a16="http://schemas.microsoft.com/office/drawing/2014/main" id="{06910231-C8AD-B565-2284-BDEA24C7C86B}"/>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sz="819"/>
            </a:p>
          </p:txBody>
        </p:sp>
        <p:sp>
          <p:nvSpPr>
            <p:cNvPr id="41" name="Freeform 40">
              <a:extLst>
                <a:ext uri="{FF2B5EF4-FFF2-40B4-BE49-F238E27FC236}">
                  <a16:creationId xmlns:a16="http://schemas.microsoft.com/office/drawing/2014/main" id="{1F88CB0A-C418-2346-9753-7DC4A164CF6C}"/>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sz="819"/>
            </a:p>
          </p:txBody>
        </p:sp>
        <p:sp>
          <p:nvSpPr>
            <p:cNvPr id="42" name="Freeform 41">
              <a:extLst>
                <a:ext uri="{FF2B5EF4-FFF2-40B4-BE49-F238E27FC236}">
                  <a16:creationId xmlns:a16="http://schemas.microsoft.com/office/drawing/2014/main" id="{A25191FE-F8AD-BD11-12B0-DE1847419D96}"/>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sz="819"/>
            </a:p>
          </p:txBody>
        </p:sp>
        <p:sp>
          <p:nvSpPr>
            <p:cNvPr id="43" name="Freeform 42">
              <a:extLst>
                <a:ext uri="{FF2B5EF4-FFF2-40B4-BE49-F238E27FC236}">
                  <a16:creationId xmlns:a16="http://schemas.microsoft.com/office/drawing/2014/main" id="{21B62D42-BC4B-84AD-D4FD-432C3B13499C}"/>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sz="819"/>
            </a:p>
          </p:txBody>
        </p:sp>
        <p:sp>
          <p:nvSpPr>
            <p:cNvPr id="44" name="Freeform 43">
              <a:extLst>
                <a:ext uri="{FF2B5EF4-FFF2-40B4-BE49-F238E27FC236}">
                  <a16:creationId xmlns:a16="http://schemas.microsoft.com/office/drawing/2014/main" id="{16CBD282-C7BE-C2D7-43D8-6E01611CCC7E}"/>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sz="819"/>
            </a:p>
          </p:txBody>
        </p:sp>
        <p:sp>
          <p:nvSpPr>
            <p:cNvPr id="45" name="Freeform 44">
              <a:extLst>
                <a:ext uri="{FF2B5EF4-FFF2-40B4-BE49-F238E27FC236}">
                  <a16:creationId xmlns:a16="http://schemas.microsoft.com/office/drawing/2014/main" id="{B426D441-6C46-C342-9325-214FE13BECC6}"/>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sz="819"/>
            </a:p>
          </p:txBody>
        </p:sp>
        <p:sp>
          <p:nvSpPr>
            <p:cNvPr id="46" name="Freeform 45">
              <a:extLst>
                <a:ext uri="{FF2B5EF4-FFF2-40B4-BE49-F238E27FC236}">
                  <a16:creationId xmlns:a16="http://schemas.microsoft.com/office/drawing/2014/main" id="{0506D11D-CF1D-FEA4-7742-F073C865436E}"/>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sz="819"/>
            </a:p>
          </p:txBody>
        </p:sp>
        <p:sp>
          <p:nvSpPr>
            <p:cNvPr id="47" name="Freeform 46">
              <a:extLst>
                <a:ext uri="{FF2B5EF4-FFF2-40B4-BE49-F238E27FC236}">
                  <a16:creationId xmlns:a16="http://schemas.microsoft.com/office/drawing/2014/main" id="{21A17D7E-4FB3-B031-9224-87F55DEF8BCF}"/>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sz="819"/>
            </a:p>
          </p:txBody>
        </p:sp>
        <p:sp>
          <p:nvSpPr>
            <p:cNvPr id="48" name="Freeform 47">
              <a:extLst>
                <a:ext uri="{FF2B5EF4-FFF2-40B4-BE49-F238E27FC236}">
                  <a16:creationId xmlns:a16="http://schemas.microsoft.com/office/drawing/2014/main" id="{ED6EE2B9-E4F2-C0CE-D807-015DE6095722}"/>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sz="819"/>
            </a:p>
          </p:txBody>
        </p:sp>
        <p:sp>
          <p:nvSpPr>
            <p:cNvPr id="49" name="Freeform 48">
              <a:extLst>
                <a:ext uri="{FF2B5EF4-FFF2-40B4-BE49-F238E27FC236}">
                  <a16:creationId xmlns:a16="http://schemas.microsoft.com/office/drawing/2014/main" id="{BFFDA11B-5E83-B163-31F5-5F3C691C63DD}"/>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sz="819"/>
            </a:p>
          </p:txBody>
        </p:sp>
        <p:sp>
          <p:nvSpPr>
            <p:cNvPr id="50" name="Freeform 49">
              <a:extLst>
                <a:ext uri="{FF2B5EF4-FFF2-40B4-BE49-F238E27FC236}">
                  <a16:creationId xmlns:a16="http://schemas.microsoft.com/office/drawing/2014/main" id="{338AC09A-D88F-F720-2148-DD011A57C776}"/>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sz="819"/>
            </a:p>
          </p:txBody>
        </p:sp>
        <p:sp>
          <p:nvSpPr>
            <p:cNvPr id="51" name="Freeform 50">
              <a:extLst>
                <a:ext uri="{FF2B5EF4-FFF2-40B4-BE49-F238E27FC236}">
                  <a16:creationId xmlns:a16="http://schemas.microsoft.com/office/drawing/2014/main" id="{E9FB46C3-7926-EEF5-4212-235102446048}"/>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sz="819"/>
            </a:p>
          </p:txBody>
        </p:sp>
        <p:sp>
          <p:nvSpPr>
            <p:cNvPr id="52" name="Freeform 51">
              <a:extLst>
                <a:ext uri="{FF2B5EF4-FFF2-40B4-BE49-F238E27FC236}">
                  <a16:creationId xmlns:a16="http://schemas.microsoft.com/office/drawing/2014/main" id="{55E0CD61-BCD2-E19D-3421-4E01DE6C7E0B}"/>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sz="819"/>
            </a:p>
          </p:txBody>
        </p:sp>
        <p:sp>
          <p:nvSpPr>
            <p:cNvPr id="53" name="Freeform 52">
              <a:extLst>
                <a:ext uri="{FF2B5EF4-FFF2-40B4-BE49-F238E27FC236}">
                  <a16:creationId xmlns:a16="http://schemas.microsoft.com/office/drawing/2014/main" id="{3790501C-80D1-1F62-005F-CF206EA6A1E6}"/>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sz="819"/>
            </a:p>
          </p:txBody>
        </p:sp>
        <p:sp>
          <p:nvSpPr>
            <p:cNvPr id="54" name="Freeform 53">
              <a:extLst>
                <a:ext uri="{FF2B5EF4-FFF2-40B4-BE49-F238E27FC236}">
                  <a16:creationId xmlns:a16="http://schemas.microsoft.com/office/drawing/2014/main" id="{5E9F1BE8-A5CA-6B0A-9E6B-5BA56D214FC8}"/>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sz="819"/>
            </a:p>
          </p:txBody>
        </p:sp>
        <p:sp>
          <p:nvSpPr>
            <p:cNvPr id="55" name="Freeform 54">
              <a:extLst>
                <a:ext uri="{FF2B5EF4-FFF2-40B4-BE49-F238E27FC236}">
                  <a16:creationId xmlns:a16="http://schemas.microsoft.com/office/drawing/2014/main" id="{6DE80EFE-15E4-6A99-E80A-45E65B7D0B9A}"/>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sz="819"/>
            </a:p>
          </p:txBody>
        </p:sp>
        <p:sp>
          <p:nvSpPr>
            <p:cNvPr id="56" name="Freeform 55">
              <a:extLst>
                <a:ext uri="{FF2B5EF4-FFF2-40B4-BE49-F238E27FC236}">
                  <a16:creationId xmlns:a16="http://schemas.microsoft.com/office/drawing/2014/main" id="{BF2C5D22-2515-4901-F22F-6EFB78265330}"/>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sz="819"/>
            </a:p>
          </p:txBody>
        </p:sp>
        <p:sp>
          <p:nvSpPr>
            <p:cNvPr id="57" name="Freeform 56">
              <a:extLst>
                <a:ext uri="{FF2B5EF4-FFF2-40B4-BE49-F238E27FC236}">
                  <a16:creationId xmlns:a16="http://schemas.microsoft.com/office/drawing/2014/main" id="{FCFE834C-6256-F2C9-4AC3-E93294A1BD90}"/>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sz="819"/>
            </a:p>
          </p:txBody>
        </p:sp>
        <p:sp>
          <p:nvSpPr>
            <p:cNvPr id="58" name="Freeform 57">
              <a:extLst>
                <a:ext uri="{FF2B5EF4-FFF2-40B4-BE49-F238E27FC236}">
                  <a16:creationId xmlns:a16="http://schemas.microsoft.com/office/drawing/2014/main" id="{59C0BA23-3F0C-E7F7-2901-0B245399A92F}"/>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sz="819"/>
            </a:p>
          </p:txBody>
        </p:sp>
        <p:sp>
          <p:nvSpPr>
            <p:cNvPr id="59" name="Freeform 58">
              <a:extLst>
                <a:ext uri="{FF2B5EF4-FFF2-40B4-BE49-F238E27FC236}">
                  <a16:creationId xmlns:a16="http://schemas.microsoft.com/office/drawing/2014/main" id="{0AAC0729-ADE2-6226-A161-525B261F9141}"/>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sz="819"/>
            </a:p>
          </p:txBody>
        </p:sp>
        <p:sp>
          <p:nvSpPr>
            <p:cNvPr id="60" name="Freeform 59">
              <a:extLst>
                <a:ext uri="{FF2B5EF4-FFF2-40B4-BE49-F238E27FC236}">
                  <a16:creationId xmlns:a16="http://schemas.microsoft.com/office/drawing/2014/main" id="{BA338BFB-15D2-72A8-F7F0-29A4EBD1A7A6}"/>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sz="819"/>
            </a:p>
          </p:txBody>
        </p:sp>
        <p:sp>
          <p:nvSpPr>
            <p:cNvPr id="61" name="Freeform 60">
              <a:extLst>
                <a:ext uri="{FF2B5EF4-FFF2-40B4-BE49-F238E27FC236}">
                  <a16:creationId xmlns:a16="http://schemas.microsoft.com/office/drawing/2014/main" id="{AB9E8351-AC29-F802-DDFA-29AF05AD28E2}"/>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sz="819"/>
            </a:p>
          </p:txBody>
        </p:sp>
        <p:sp>
          <p:nvSpPr>
            <p:cNvPr id="62" name="Freeform 61">
              <a:extLst>
                <a:ext uri="{FF2B5EF4-FFF2-40B4-BE49-F238E27FC236}">
                  <a16:creationId xmlns:a16="http://schemas.microsoft.com/office/drawing/2014/main" id="{4E94C6F4-5FBF-1E5D-8284-71C77EDD1A18}"/>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sz="819"/>
            </a:p>
          </p:txBody>
        </p:sp>
        <p:sp>
          <p:nvSpPr>
            <p:cNvPr id="63" name="Freeform 62">
              <a:extLst>
                <a:ext uri="{FF2B5EF4-FFF2-40B4-BE49-F238E27FC236}">
                  <a16:creationId xmlns:a16="http://schemas.microsoft.com/office/drawing/2014/main" id="{C72596D2-2D46-C570-5782-885726767198}"/>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sz="819"/>
            </a:p>
          </p:txBody>
        </p:sp>
        <p:sp>
          <p:nvSpPr>
            <p:cNvPr id="64" name="Freeform 63">
              <a:extLst>
                <a:ext uri="{FF2B5EF4-FFF2-40B4-BE49-F238E27FC236}">
                  <a16:creationId xmlns:a16="http://schemas.microsoft.com/office/drawing/2014/main" id="{DB587FFC-48C0-4C98-3578-9679793FA5F0}"/>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sz="819"/>
            </a:p>
          </p:txBody>
        </p:sp>
        <p:sp>
          <p:nvSpPr>
            <p:cNvPr id="65" name="Freeform 64">
              <a:extLst>
                <a:ext uri="{FF2B5EF4-FFF2-40B4-BE49-F238E27FC236}">
                  <a16:creationId xmlns:a16="http://schemas.microsoft.com/office/drawing/2014/main" id="{EC7AB055-5CB6-D805-417C-FA31CBE0E7C2}"/>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sz="819"/>
            </a:p>
          </p:txBody>
        </p:sp>
        <p:sp>
          <p:nvSpPr>
            <p:cNvPr id="66" name="Freeform 65">
              <a:extLst>
                <a:ext uri="{FF2B5EF4-FFF2-40B4-BE49-F238E27FC236}">
                  <a16:creationId xmlns:a16="http://schemas.microsoft.com/office/drawing/2014/main" id="{E1E5D2AC-F841-DCFE-3293-DA3A7C3A5501}"/>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sz="819"/>
            </a:p>
          </p:txBody>
        </p:sp>
        <p:sp>
          <p:nvSpPr>
            <p:cNvPr id="67" name="Freeform 66">
              <a:extLst>
                <a:ext uri="{FF2B5EF4-FFF2-40B4-BE49-F238E27FC236}">
                  <a16:creationId xmlns:a16="http://schemas.microsoft.com/office/drawing/2014/main" id="{03388066-B0C9-DA5D-3896-3479E80389D5}"/>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sz="819"/>
            </a:p>
          </p:txBody>
        </p:sp>
        <p:sp>
          <p:nvSpPr>
            <p:cNvPr id="68" name="Freeform 67">
              <a:extLst>
                <a:ext uri="{FF2B5EF4-FFF2-40B4-BE49-F238E27FC236}">
                  <a16:creationId xmlns:a16="http://schemas.microsoft.com/office/drawing/2014/main" id="{43636206-2ACD-3DC5-2960-69BCECE548E7}"/>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sz="819"/>
            </a:p>
          </p:txBody>
        </p:sp>
        <p:sp>
          <p:nvSpPr>
            <p:cNvPr id="69" name="Freeform 68">
              <a:extLst>
                <a:ext uri="{FF2B5EF4-FFF2-40B4-BE49-F238E27FC236}">
                  <a16:creationId xmlns:a16="http://schemas.microsoft.com/office/drawing/2014/main" id="{53BEADD0-4DC3-DA9B-7F0A-CD066CC1ABF9}"/>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sz="819"/>
            </a:p>
          </p:txBody>
        </p:sp>
        <p:sp>
          <p:nvSpPr>
            <p:cNvPr id="70" name="Freeform 69">
              <a:extLst>
                <a:ext uri="{FF2B5EF4-FFF2-40B4-BE49-F238E27FC236}">
                  <a16:creationId xmlns:a16="http://schemas.microsoft.com/office/drawing/2014/main" id="{AFAD8A91-F969-B407-EC4C-665F0863DF92}"/>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sz="819"/>
            </a:p>
          </p:txBody>
        </p:sp>
        <p:sp>
          <p:nvSpPr>
            <p:cNvPr id="71" name="Freeform 70">
              <a:extLst>
                <a:ext uri="{FF2B5EF4-FFF2-40B4-BE49-F238E27FC236}">
                  <a16:creationId xmlns:a16="http://schemas.microsoft.com/office/drawing/2014/main" id="{0D9C96F3-5893-97ED-6654-8AD8A380A808}"/>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sz="819"/>
            </a:p>
          </p:txBody>
        </p:sp>
      </p:grpSp>
      <p:pic>
        <p:nvPicPr>
          <p:cNvPr id="12" name="Picture 11">
            <a:extLst>
              <a:ext uri="{FF2B5EF4-FFF2-40B4-BE49-F238E27FC236}">
                <a16:creationId xmlns:a16="http://schemas.microsoft.com/office/drawing/2014/main" id="{A08171EB-CE53-A6E1-9040-57BE6A156F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59455" y="565069"/>
            <a:ext cx="1706011" cy="610550"/>
          </a:xfrm>
          <a:prstGeom prst="rect">
            <a:avLst/>
          </a:prstGeom>
        </p:spPr>
      </p:pic>
    </p:spTree>
    <p:extLst>
      <p:ext uri="{BB962C8B-B14F-4D97-AF65-F5344CB8AC3E}">
        <p14:creationId xmlns:p14="http://schemas.microsoft.com/office/powerpoint/2010/main" val="3649566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a:p>
        </p:txBody>
      </p:sp>
      <p:sp>
        <p:nvSpPr>
          <p:cNvPr id="3" name="Content Placeholder 2"/>
          <p:cNvSpPr>
            <a:spLocks noGrp="1"/>
          </p:cNvSpPr>
          <p:nvPr>
            <p:ph idx="1"/>
          </p:nvPr>
        </p:nvSpPr>
        <p:spPr/>
        <p:txBody>
          <a:bodyPr/>
          <a:lstStyle>
            <a:lvl5pPr>
              <a:defRPr/>
            </a:lvl5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dirty="0"/>
          </a:p>
        </p:txBody>
      </p:sp>
      <p:sp>
        <p:nvSpPr>
          <p:cNvPr id="4" name="Date Placeholder 3"/>
          <p:cNvSpPr>
            <a:spLocks noGrp="1"/>
          </p:cNvSpPr>
          <p:nvPr>
            <p:ph type="dt" sz="half" idx="10"/>
          </p:nvPr>
        </p:nvSpPr>
        <p:spPr/>
        <p:txBody>
          <a:bodyPr/>
          <a:lstStyle/>
          <a:p>
            <a:fld id="{ACCFADAD-5FCC-084B-BA17-F1015D0D5366}" type="datetimeFigureOut">
              <a:rPr lang="en-US" smtClean="0"/>
              <a:t>12/2/25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40C92E-14B5-5348-9338-8C841DBCA72D}"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bg>
      <p:bgRef idx="1003">
        <a:schemeClr val="bg2"/>
      </p:bgRef>
    </p:bg>
    <p:spTree>
      <p:nvGrpSpPr>
        <p:cNvPr id="1" name=""/>
        <p:cNvGrpSpPr/>
        <p:nvPr/>
      </p:nvGrpSpPr>
      <p:grpSpPr>
        <a:xfrm>
          <a:off x="0" y="0"/>
          <a:ext cx="0" cy="0"/>
          <a:chOff x="0" y="0"/>
          <a:chExt cx="0" cy="0"/>
        </a:xfrm>
      </p:grpSpPr>
      <p:pic>
        <p:nvPicPr>
          <p:cNvPr id="12" name="Picture 11" descr="titlePhotoBacking-r.png"/>
          <p:cNvPicPr>
            <a:picLocks noChangeAspect="1"/>
          </p:cNvPicPr>
          <p:nvPr/>
        </p:nvPicPr>
        <p:blipFill>
          <a:blip r:embed="rId2"/>
          <a:srcRect l="17353" t="9412" r="17500" b="32353"/>
          <a:stretch>
            <a:fillRect/>
          </a:stretch>
        </p:blipFill>
        <p:spPr>
          <a:xfrm>
            <a:off x="2115672" y="645459"/>
            <a:ext cx="7942729" cy="3993776"/>
          </a:xfrm>
          <a:prstGeom prst="rect">
            <a:avLst/>
          </a:prstGeom>
        </p:spPr>
      </p:pic>
      <p:sp>
        <p:nvSpPr>
          <p:cNvPr id="4" name="Date Placeholder 3"/>
          <p:cNvSpPr>
            <a:spLocks noGrp="1"/>
          </p:cNvSpPr>
          <p:nvPr>
            <p:ph type="dt" sz="half" idx="10"/>
          </p:nvPr>
        </p:nvSpPr>
        <p:spPr>
          <a:xfrm>
            <a:off x="609600" y="6324600"/>
            <a:ext cx="2844800" cy="273050"/>
          </a:xfrm>
        </p:spPr>
        <p:txBody>
          <a:bodyPr/>
          <a:lstStyle>
            <a:lvl1pPr>
              <a:defRPr sz="1400">
                <a:solidFill>
                  <a:schemeClr val="tx2">
                    <a:lumMod val="75000"/>
                  </a:schemeClr>
                </a:solidFill>
              </a:defRPr>
            </a:lvl1pPr>
          </a:lstStyle>
          <a:p>
            <a:fld id="{ACCFADAD-5FCC-084B-BA17-F1015D0D5366}" type="datetimeFigureOut">
              <a:rPr lang="en-US" smtClean="0"/>
              <a:t>12/2/25</a:t>
            </a:fld>
            <a:endParaRPr lang="en-US"/>
          </a:p>
        </p:txBody>
      </p:sp>
      <p:sp>
        <p:nvSpPr>
          <p:cNvPr id="5" name="Footer Placeholder 4"/>
          <p:cNvSpPr>
            <a:spLocks noGrp="1"/>
          </p:cNvSpPr>
          <p:nvPr>
            <p:ph type="ftr" sz="quarter" idx="11"/>
          </p:nvPr>
        </p:nvSpPr>
        <p:spPr>
          <a:xfrm>
            <a:off x="4165600" y="6324600"/>
            <a:ext cx="3860800" cy="273050"/>
          </a:xfrm>
        </p:spPr>
        <p:txBody>
          <a:bodyPr/>
          <a:lstStyle>
            <a:lvl1pPr>
              <a:defRPr sz="1400">
                <a:solidFill>
                  <a:schemeClr val="tx2">
                    <a:lumMod val="75000"/>
                  </a:schemeClr>
                </a:solidFill>
              </a:defRPr>
            </a:lvl1pPr>
          </a:lstStyle>
          <a:p>
            <a:endParaRPr lang="en-US"/>
          </a:p>
        </p:txBody>
      </p:sp>
      <p:sp>
        <p:nvSpPr>
          <p:cNvPr id="6" name="Slide Number Placeholder 5"/>
          <p:cNvSpPr>
            <a:spLocks noGrp="1"/>
          </p:cNvSpPr>
          <p:nvPr>
            <p:ph type="sldNum" sz="quarter" idx="12"/>
          </p:nvPr>
        </p:nvSpPr>
        <p:spPr>
          <a:xfrm>
            <a:off x="8737600" y="6324600"/>
            <a:ext cx="2844800" cy="273050"/>
          </a:xfrm>
        </p:spPr>
        <p:txBody>
          <a:bodyPr/>
          <a:lstStyle>
            <a:lvl1pPr>
              <a:defRPr sz="1400">
                <a:solidFill>
                  <a:schemeClr val="tx2">
                    <a:lumMod val="75000"/>
                  </a:schemeClr>
                </a:solidFill>
              </a:defRPr>
            </a:lvl1pPr>
          </a:lstStyle>
          <a:p>
            <a:fld id="{D6CC888B-D9F9-4E54-B722-F151A9F45E95}" type="slidenum">
              <a:rPr lang="en-US" smtClean="0"/>
              <a:t>‹#›</a:t>
            </a:fld>
            <a:endParaRPr lang="en-US"/>
          </a:p>
        </p:txBody>
      </p:sp>
      <p:sp>
        <p:nvSpPr>
          <p:cNvPr id="2" name="Title 1"/>
          <p:cNvSpPr>
            <a:spLocks noGrp="1"/>
          </p:cNvSpPr>
          <p:nvPr>
            <p:ph type="ctrTitle"/>
          </p:nvPr>
        </p:nvSpPr>
        <p:spPr>
          <a:xfrm>
            <a:off x="699247" y="4953000"/>
            <a:ext cx="10793507" cy="857250"/>
          </a:xfrm>
        </p:spPr>
        <p:txBody>
          <a:bodyPr anchor="b" anchorCtr="0">
            <a:noAutofit/>
          </a:bodyPr>
          <a:lstStyle>
            <a:lvl1pPr>
              <a:defRPr sz="5400">
                <a:solidFill>
                  <a:schemeClr val="tx2"/>
                </a:solidFill>
                <a:effectLst>
                  <a:outerShdw blurRad="50800" dist="38100" dir="2700000" algn="tl" rotWithShape="0">
                    <a:prstClr val="black">
                      <a:alpha val="40000"/>
                    </a:prstClr>
                  </a:outerShdw>
                </a:effectLst>
              </a:defRPr>
            </a:lvl1pPr>
          </a:lstStyle>
          <a:p>
            <a:r>
              <a:rPr lang="ga-IE"/>
              <a:t>Click to edit Master title style</a:t>
            </a:r>
            <a:endParaRPr/>
          </a:p>
        </p:txBody>
      </p:sp>
      <p:sp>
        <p:nvSpPr>
          <p:cNvPr id="3" name="Subtitle 2"/>
          <p:cNvSpPr>
            <a:spLocks noGrp="1"/>
          </p:cNvSpPr>
          <p:nvPr>
            <p:ph type="subTitle" idx="1"/>
          </p:nvPr>
        </p:nvSpPr>
        <p:spPr>
          <a:xfrm>
            <a:off x="699247" y="5791200"/>
            <a:ext cx="10793507" cy="507200"/>
          </a:xfrm>
        </p:spPr>
        <p:txBody>
          <a:bodyPr>
            <a:normAutofit/>
          </a:bodyPr>
          <a:lstStyle>
            <a:lvl1pPr marL="0" indent="0" algn="ctr">
              <a:spcBef>
                <a:spcPts val="0"/>
              </a:spcBef>
              <a:buNone/>
              <a:defRPr sz="1800">
                <a:solidFill>
                  <a:schemeClr val="tx2"/>
                </a:solidFill>
                <a:effectLst>
                  <a:outerShdw blurRad="50800" dist="38100" dir="2700000" algn="tl" rotWithShape="0">
                    <a:prstClr val="black">
                      <a:alpha val="40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ga-IE"/>
              <a:t>Click to edit Master subtitle style</a:t>
            </a:r>
            <a:endParaRPr dirty="0"/>
          </a:p>
        </p:txBody>
      </p:sp>
      <p:sp>
        <p:nvSpPr>
          <p:cNvPr id="11" name="Picture Placeholder 10"/>
          <p:cNvSpPr>
            <a:spLocks noGrp="1"/>
          </p:cNvSpPr>
          <p:nvPr>
            <p:ph type="pic" sz="quarter" idx="13"/>
          </p:nvPr>
        </p:nvSpPr>
        <p:spPr>
          <a:xfrm>
            <a:off x="2353056" y="804672"/>
            <a:ext cx="7518400" cy="3657600"/>
          </a:xfrm>
        </p:spPr>
        <p:txBody>
          <a:bodyPr/>
          <a:lstStyle>
            <a:lvl1pPr>
              <a:buNone/>
              <a:defRPr>
                <a:solidFill>
                  <a:schemeClr val="bg2"/>
                </a:solidFill>
              </a:defRPr>
            </a:lvl1pPr>
          </a:lstStyle>
          <a:p>
            <a:r>
              <a:rPr lang="ga-IE"/>
              <a:t>Drag picture to placeholder or click icon to add</a:t>
            </a:r>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54425" y="2514600"/>
            <a:ext cx="10883153" cy="914400"/>
          </a:xfrm>
        </p:spPr>
        <p:txBody>
          <a:bodyPr anchor="b" anchorCtr="0"/>
          <a:lstStyle>
            <a:lvl1pPr algn="ctr">
              <a:defRPr sz="5400" b="0" cap="none" baseline="0">
                <a:solidFill>
                  <a:schemeClr val="tx2"/>
                </a:solidFill>
                <a:effectLst>
                  <a:outerShdw blurRad="50800" dist="38100" dir="2700000" algn="tl" rotWithShape="0">
                    <a:prstClr val="black">
                      <a:alpha val="40000"/>
                    </a:prstClr>
                  </a:outerShdw>
                </a:effectLst>
              </a:defRPr>
            </a:lvl1pPr>
          </a:lstStyle>
          <a:p>
            <a:r>
              <a:rPr lang="ga-IE"/>
              <a:t>Click to edit Master title style</a:t>
            </a:r>
            <a:endParaRPr/>
          </a:p>
        </p:txBody>
      </p:sp>
      <p:sp>
        <p:nvSpPr>
          <p:cNvPr id="3" name="Text Placeholder 2"/>
          <p:cNvSpPr>
            <a:spLocks noGrp="1"/>
          </p:cNvSpPr>
          <p:nvPr>
            <p:ph type="body" idx="1"/>
          </p:nvPr>
        </p:nvSpPr>
        <p:spPr>
          <a:xfrm>
            <a:off x="654425" y="3429000"/>
            <a:ext cx="10883153" cy="701000"/>
          </a:xfrm>
        </p:spPr>
        <p:txBody>
          <a:bodyPr anchor="t" anchorCtr="0">
            <a:normAutofit/>
          </a:bodyPr>
          <a:lstStyle>
            <a:lvl1pPr marL="0" indent="0" algn="ctr">
              <a:spcBef>
                <a:spcPts val="0"/>
              </a:spcBef>
              <a:buNone/>
              <a:defRPr sz="1800">
                <a:solidFill>
                  <a:schemeClr val="tx2"/>
                </a:solidFill>
                <a:effectLst>
                  <a:outerShdw blurRad="50800" dist="38100" dir="2700000" algn="tl" rotWithShape="0">
                    <a:prstClr val="black">
                      <a:alpha val="40000"/>
                    </a:prstClr>
                  </a:outerShdw>
                </a:effectLs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ga-IE"/>
              <a:t>Click to edit Master text styles</a:t>
            </a:r>
          </a:p>
        </p:txBody>
      </p:sp>
      <p:sp>
        <p:nvSpPr>
          <p:cNvPr id="4" name="Date Placeholder 3"/>
          <p:cNvSpPr>
            <a:spLocks noGrp="1"/>
          </p:cNvSpPr>
          <p:nvPr>
            <p:ph type="dt" sz="half" idx="10"/>
          </p:nvPr>
        </p:nvSpPr>
        <p:spPr/>
        <p:txBody>
          <a:bodyPr vert="horz" lIns="91440" tIns="45720" rIns="91440" bIns="45720" rtlCol="0" anchor="ctr"/>
          <a:lstStyle>
            <a:lvl1pPr marL="0" algn="l" defTabSz="914400" rtl="0" eaLnBrk="1" latinLnBrk="0" hangingPunct="1">
              <a:defRPr sz="1400" kern="1200">
                <a:solidFill>
                  <a:schemeClr val="tx2">
                    <a:lumMod val="75000"/>
                  </a:schemeClr>
                </a:solidFill>
                <a:latin typeface="+mn-lt"/>
                <a:ea typeface="+mn-ea"/>
                <a:cs typeface="+mn-cs"/>
              </a:defRPr>
            </a:lvl1pPr>
          </a:lstStyle>
          <a:p>
            <a:fld id="{ACCFADAD-5FCC-084B-BA17-F1015D0D5366}" type="datetimeFigureOut">
              <a:rPr lang="en-US" smtClean="0"/>
              <a:t>12/2/25</a:t>
            </a:fld>
            <a:endParaRPr lang="en-US"/>
          </a:p>
        </p:txBody>
      </p:sp>
      <p:sp>
        <p:nvSpPr>
          <p:cNvPr id="5" name="Footer Placeholder 4"/>
          <p:cNvSpPr>
            <a:spLocks noGrp="1"/>
          </p:cNvSpPr>
          <p:nvPr>
            <p:ph type="ftr" sz="quarter" idx="11"/>
          </p:nvPr>
        </p:nvSpPr>
        <p:spPr/>
        <p:txBody>
          <a:bodyPr vert="horz" lIns="91440" tIns="45720" rIns="91440" bIns="45720" rtlCol="0" anchor="ctr"/>
          <a:lstStyle>
            <a:lvl1pPr marL="0" algn="ctr" defTabSz="914400" rtl="0" eaLnBrk="1" latinLnBrk="0" hangingPunct="1">
              <a:defRPr sz="1400" kern="1200">
                <a:solidFill>
                  <a:schemeClr val="tx2">
                    <a:lumMod val="75000"/>
                  </a:schemeClr>
                </a:solidFill>
                <a:latin typeface="+mn-lt"/>
                <a:ea typeface="+mn-ea"/>
                <a:cs typeface="+mn-cs"/>
              </a:defRPr>
            </a:lvl1pPr>
          </a:lstStyle>
          <a:p>
            <a:endParaRPr lang="en-US"/>
          </a:p>
        </p:txBody>
      </p:sp>
      <p:sp>
        <p:nvSpPr>
          <p:cNvPr id="6" name="Slide Number Placeholder 5"/>
          <p:cNvSpPr>
            <a:spLocks noGrp="1"/>
          </p:cNvSpPr>
          <p:nvPr>
            <p:ph type="sldNum" sz="quarter" idx="12"/>
          </p:nvPr>
        </p:nvSpPr>
        <p:spPr/>
        <p:txBody>
          <a:bodyPr vert="horz" lIns="91440" tIns="45720" rIns="91440" bIns="45720" rtlCol="0" anchor="ctr"/>
          <a:lstStyle>
            <a:lvl1pPr marL="0" algn="r" defTabSz="914400" rtl="0" eaLnBrk="1" latinLnBrk="0" hangingPunct="1">
              <a:defRPr sz="1400" kern="1200">
                <a:solidFill>
                  <a:schemeClr val="tx2">
                    <a:lumMod val="75000"/>
                  </a:schemeClr>
                </a:solidFill>
                <a:latin typeface="+mn-lt"/>
                <a:ea typeface="+mn-ea"/>
                <a:cs typeface="+mn-cs"/>
              </a:defRPr>
            </a:lvl1pPr>
          </a:lstStyle>
          <a:p>
            <a:fld id="{D040C92E-14B5-5348-9338-8C841DBCA72D}"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a:p>
        </p:txBody>
      </p:sp>
      <p:sp>
        <p:nvSpPr>
          <p:cNvPr id="3" name="Content Placeholder 2"/>
          <p:cNvSpPr>
            <a:spLocks noGrp="1"/>
          </p:cNvSpPr>
          <p:nvPr>
            <p:ph sz="half" idx="1"/>
          </p:nvPr>
        </p:nvSpPr>
        <p:spPr>
          <a:xfrm>
            <a:off x="965200" y="1586753"/>
            <a:ext cx="5035296" cy="4583860"/>
          </a:xfrm>
        </p:spPr>
        <p:txBody>
          <a:bodyPr>
            <a:normAutofit/>
          </a:bodyPr>
          <a:lstStyle>
            <a:lvl1pPr>
              <a:defRPr sz="2400"/>
            </a:lvl1pPr>
            <a:lvl2pPr>
              <a:defRPr sz="2200"/>
            </a:lvl2pPr>
            <a:lvl3pPr>
              <a:defRPr sz="2000"/>
            </a:lvl3pPr>
            <a:lvl4pPr>
              <a:defRPr sz="1800"/>
            </a:lvl4pPr>
            <a:lvl5pPr>
              <a:defRPr sz="1800"/>
            </a:lvl5pPr>
            <a:lvl6pPr>
              <a:defRPr sz="1800"/>
            </a:lvl6pPr>
            <a:lvl7pPr marL="2290763" indent="-344488">
              <a:defRPr sz="1800"/>
            </a:lvl7pPr>
            <a:lvl8pPr marL="2290763" indent="-344488">
              <a:defRPr sz="1800"/>
            </a:lvl8pPr>
            <a:lvl9pPr marL="2290763" indent="-344488">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dirty="0"/>
          </a:p>
        </p:txBody>
      </p:sp>
      <p:sp>
        <p:nvSpPr>
          <p:cNvPr id="4" name="Content Placeholder 3"/>
          <p:cNvSpPr>
            <a:spLocks noGrp="1"/>
          </p:cNvSpPr>
          <p:nvPr>
            <p:ph sz="half" idx="2"/>
          </p:nvPr>
        </p:nvSpPr>
        <p:spPr>
          <a:xfrm>
            <a:off x="6197600" y="1586753"/>
            <a:ext cx="5035296" cy="4583860"/>
          </a:xfrm>
        </p:spPr>
        <p:txBody>
          <a:bodyPr>
            <a:normAutofit/>
          </a:bodyPr>
          <a:lstStyle>
            <a:lvl1pPr>
              <a:defRPr sz="2400"/>
            </a:lvl1pPr>
            <a:lvl2pPr>
              <a:defRPr sz="2200"/>
            </a:lvl2pPr>
            <a:lvl3pPr>
              <a:defRPr sz="2000"/>
            </a:lvl3pPr>
            <a:lvl4pPr>
              <a:defRPr sz="1800"/>
            </a:lvl4pPr>
            <a:lvl5pPr>
              <a:defRPr sz="1800"/>
            </a:lvl5pPr>
            <a:lvl6pPr>
              <a:defRPr sz="1800"/>
            </a:lvl6pPr>
            <a:lvl7pPr marL="2290763" indent="-344488">
              <a:defRPr sz="1800"/>
            </a:lvl7pPr>
            <a:lvl8pPr marL="2290763" indent="-344488">
              <a:defRPr sz="1800"/>
            </a:lvl8pPr>
            <a:lvl9pPr marL="2290763" indent="-344488">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dirty="0"/>
          </a:p>
        </p:txBody>
      </p:sp>
      <p:sp>
        <p:nvSpPr>
          <p:cNvPr id="5" name="Date Placeholder 4"/>
          <p:cNvSpPr>
            <a:spLocks noGrp="1"/>
          </p:cNvSpPr>
          <p:nvPr>
            <p:ph type="dt" sz="half" idx="10"/>
          </p:nvPr>
        </p:nvSpPr>
        <p:spPr/>
        <p:txBody>
          <a:bodyPr/>
          <a:lstStyle/>
          <a:p>
            <a:fld id="{ACCFADAD-5FCC-084B-BA17-F1015D0D5366}" type="datetimeFigureOut">
              <a:rPr lang="en-US" smtClean="0"/>
              <a:t>12/2/25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40C92E-14B5-5348-9338-8C841DBCA72D}"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ga-IE"/>
              <a:t>Click to edit Master title style</a:t>
            </a:r>
            <a:endParaRPr/>
          </a:p>
        </p:txBody>
      </p:sp>
      <p:sp>
        <p:nvSpPr>
          <p:cNvPr id="3" name="Text Placeholder 2"/>
          <p:cNvSpPr>
            <a:spLocks noGrp="1"/>
          </p:cNvSpPr>
          <p:nvPr>
            <p:ph type="body" idx="1"/>
          </p:nvPr>
        </p:nvSpPr>
        <p:spPr>
          <a:xfrm>
            <a:off x="965200" y="1598613"/>
            <a:ext cx="5031317" cy="427877"/>
          </a:xfrm>
        </p:spPr>
        <p:txBody>
          <a:bodyPr anchor="b">
            <a:normAutofit/>
          </a:bodyPr>
          <a:lstStyle>
            <a:lvl1pPr marL="0" indent="0" algn="ctr">
              <a:spcBef>
                <a:spcPts val="0"/>
              </a:spcBef>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a:t>Click to edit Master text styles</a:t>
            </a:r>
          </a:p>
        </p:txBody>
      </p:sp>
      <p:sp>
        <p:nvSpPr>
          <p:cNvPr id="4" name="Content Placeholder 3"/>
          <p:cNvSpPr>
            <a:spLocks noGrp="1"/>
          </p:cNvSpPr>
          <p:nvPr>
            <p:ph sz="half" idx="2"/>
          </p:nvPr>
        </p:nvSpPr>
        <p:spPr>
          <a:xfrm>
            <a:off x="965200" y="2174876"/>
            <a:ext cx="5031317" cy="3997325"/>
          </a:xfrm>
        </p:spPr>
        <p:txBody>
          <a:bodyPr/>
          <a:lstStyle>
            <a:lvl1pPr>
              <a:defRPr sz="2400"/>
            </a:lvl1pPr>
            <a:lvl2pPr>
              <a:defRPr sz="2200"/>
            </a:lvl2pPr>
            <a:lvl3pPr>
              <a:defRPr sz="2000"/>
            </a:lvl3pPr>
            <a:lvl4pPr>
              <a:defRPr sz="1800"/>
            </a:lvl4pPr>
            <a:lvl5pPr>
              <a:defRPr sz="1800"/>
            </a:lvl5pPr>
            <a:lvl6pPr>
              <a:defRPr sz="1600"/>
            </a:lvl6pPr>
            <a:lvl7pPr marL="2290763" indent="-344488">
              <a:defRPr sz="1600"/>
            </a:lvl7pPr>
            <a:lvl8pPr marL="2290763" indent="-344488">
              <a:defRPr sz="1600"/>
            </a:lvl8pPr>
            <a:lvl9pPr marL="2290763" indent="-344488">
              <a:defRPr sz="16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dirty="0"/>
          </a:p>
        </p:txBody>
      </p:sp>
      <p:sp>
        <p:nvSpPr>
          <p:cNvPr id="5" name="Text Placeholder 4"/>
          <p:cNvSpPr>
            <a:spLocks noGrp="1"/>
          </p:cNvSpPr>
          <p:nvPr>
            <p:ph type="body" sz="quarter" idx="3"/>
          </p:nvPr>
        </p:nvSpPr>
        <p:spPr>
          <a:xfrm>
            <a:off x="6193368" y="1598613"/>
            <a:ext cx="5035296" cy="427877"/>
          </a:xfrm>
        </p:spPr>
        <p:txBody>
          <a:bodyPr anchor="b">
            <a:normAutofit/>
          </a:bodyPr>
          <a:lstStyle>
            <a:lvl1pPr marL="0" indent="0" algn="ctr">
              <a:spcBef>
                <a:spcPts val="0"/>
              </a:spcBef>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a:t>Click to edit Master text styles</a:t>
            </a:r>
          </a:p>
        </p:txBody>
      </p:sp>
      <p:sp>
        <p:nvSpPr>
          <p:cNvPr id="6" name="Content Placeholder 5"/>
          <p:cNvSpPr>
            <a:spLocks noGrp="1"/>
          </p:cNvSpPr>
          <p:nvPr>
            <p:ph sz="quarter" idx="4"/>
          </p:nvPr>
        </p:nvSpPr>
        <p:spPr>
          <a:xfrm>
            <a:off x="6193368" y="2174876"/>
            <a:ext cx="5035296" cy="3997325"/>
          </a:xfrm>
        </p:spPr>
        <p:txBody>
          <a:bodyPr/>
          <a:lstStyle>
            <a:lvl1pPr>
              <a:defRPr sz="2400"/>
            </a:lvl1pPr>
            <a:lvl2pPr>
              <a:defRPr sz="2200"/>
            </a:lvl2pPr>
            <a:lvl3pPr>
              <a:defRPr sz="2000"/>
            </a:lvl3pPr>
            <a:lvl4pPr>
              <a:defRPr sz="1800"/>
            </a:lvl4pPr>
            <a:lvl5pPr>
              <a:defRPr sz="1800"/>
            </a:lvl5pPr>
            <a:lvl6pPr>
              <a:defRPr sz="1600"/>
            </a:lvl6pPr>
            <a:lvl7pPr marL="2290763" indent="-344488">
              <a:defRPr sz="1600"/>
            </a:lvl7pPr>
            <a:lvl8pPr marL="2290763" indent="-344488">
              <a:defRPr sz="1600"/>
            </a:lvl8pPr>
            <a:lvl9pPr marL="2290763" indent="-344488">
              <a:defRPr sz="16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dirty="0"/>
          </a:p>
        </p:txBody>
      </p:sp>
      <p:sp>
        <p:nvSpPr>
          <p:cNvPr id="7" name="Date Placeholder 6"/>
          <p:cNvSpPr>
            <a:spLocks noGrp="1"/>
          </p:cNvSpPr>
          <p:nvPr>
            <p:ph type="dt" sz="half" idx="10"/>
          </p:nvPr>
        </p:nvSpPr>
        <p:spPr/>
        <p:txBody>
          <a:bodyPr/>
          <a:lstStyle/>
          <a:p>
            <a:fld id="{ACCFADAD-5FCC-084B-BA17-F1015D0D5366}" type="datetimeFigureOut">
              <a:rPr lang="en-US" smtClean="0"/>
              <a:t>12/2/25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040C92E-14B5-5348-9338-8C841DBCA72D}"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a:p>
        </p:txBody>
      </p:sp>
      <p:sp>
        <p:nvSpPr>
          <p:cNvPr id="3" name="Content Placeholder 2"/>
          <p:cNvSpPr>
            <a:spLocks noGrp="1"/>
          </p:cNvSpPr>
          <p:nvPr>
            <p:ph sz="half" idx="1"/>
          </p:nvPr>
        </p:nvSpPr>
        <p:spPr>
          <a:xfrm>
            <a:off x="965200" y="1586753"/>
            <a:ext cx="10276541" cy="2231136"/>
          </a:xfrm>
        </p:spPr>
        <p:txBody>
          <a:bodyPr>
            <a:normAutofit/>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dirty="0"/>
          </a:p>
        </p:txBody>
      </p:sp>
      <p:sp>
        <p:nvSpPr>
          <p:cNvPr id="5" name="Date Placeholder 4"/>
          <p:cNvSpPr>
            <a:spLocks noGrp="1"/>
          </p:cNvSpPr>
          <p:nvPr>
            <p:ph type="dt" sz="half" idx="10"/>
          </p:nvPr>
        </p:nvSpPr>
        <p:spPr/>
        <p:txBody>
          <a:bodyPr/>
          <a:lstStyle/>
          <a:p>
            <a:fld id="{ACCFADAD-5FCC-084B-BA17-F1015D0D5366}" type="datetimeFigureOut">
              <a:rPr lang="en-US" smtClean="0"/>
              <a:t>12/2/25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40C92E-14B5-5348-9338-8C841DBCA72D}" type="slidenum">
              <a:rPr lang="en-US" smtClean="0"/>
              <a:t>‹#›</a:t>
            </a:fld>
            <a:endParaRPr lang="en-US"/>
          </a:p>
        </p:txBody>
      </p:sp>
      <p:sp>
        <p:nvSpPr>
          <p:cNvPr id="8" name="Content Placeholder 2"/>
          <p:cNvSpPr>
            <a:spLocks noGrp="1"/>
          </p:cNvSpPr>
          <p:nvPr>
            <p:ph sz="half" idx="13"/>
          </p:nvPr>
        </p:nvSpPr>
        <p:spPr>
          <a:xfrm>
            <a:off x="965200" y="3914170"/>
            <a:ext cx="10276541" cy="2231136"/>
          </a:xfrm>
        </p:spPr>
        <p:txBody>
          <a:bodyPr>
            <a:normAutofit/>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a:p>
        </p:txBody>
      </p:sp>
      <p:sp>
        <p:nvSpPr>
          <p:cNvPr id="3" name="Content Placeholder 2"/>
          <p:cNvSpPr>
            <a:spLocks noGrp="1"/>
          </p:cNvSpPr>
          <p:nvPr>
            <p:ph sz="half" idx="1"/>
          </p:nvPr>
        </p:nvSpPr>
        <p:spPr>
          <a:xfrm>
            <a:off x="965200" y="1586753"/>
            <a:ext cx="5035296" cy="4583860"/>
          </a:xfrm>
        </p:spPr>
        <p:txBody>
          <a:bodyPr>
            <a:normAutofit/>
          </a:bodyPr>
          <a:lstStyle>
            <a:lvl1pPr>
              <a:defRPr sz="2400"/>
            </a:lvl1pPr>
            <a:lvl2pPr>
              <a:defRPr sz="2200"/>
            </a:lvl2pPr>
            <a:lvl3pPr>
              <a:defRPr sz="2000"/>
            </a:lvl3pPr>
            <a:lvl4pPr>
              <a:defRPr sz="1800"/>
            </a:lvl4pPr>
            <a:lvl5pPr>
              <a:defRPr sz="1800"/>
            </a:lvl5pPr>
            <a:lvl6pPr>
              <a:defRPr sz="1800"/>
            </a:lvl6pPr>
            <a:lvl7pPr marL="2290763" indent="-344488">
              <a:defRPr sz="1800"/>
            </a:lvl7pPr>
            <a:lvl8pPr marL="2290763" indent="-344488">
              <a:defRPr sz="1800"/>
            </a:lvl8pPr>
            <a:lvl9pPr marL="2290763" indent="-344488">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dirty="0"/>
          </a:p>
        </p:txBody>
      </p:sp>
      <p:sp>
        <p:nvSpPr>
          <p:cNvPr id="5" name="Date Placeholder 4"/>
          <p:cNvSpPr>
            <a:spLocks noGrp="1"/>
          </p:cNvSpPr>
          <p:nvPr>
            <p:ph type="dt" sz="half" idx="10"/>
          </p:nvPr>
        </p:nvSpPr>
        <p:spPr/>
        <p:txBody>
          <a:bodyPr/>
          <a:lstStyle/>
          <a:p>
            <a:fld id="{ACCFADAD-5FCC-084B-BA17-F1015D0D5366}" type="datetimeFigureOut">
              <a:rPr lang="en-US" smtClean="0"/>
              <a:t>12/2/25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40C92E-14B5-5348-9338-8C841DBCA72D}" type="slidenum">
              <a:rPr lang="en-US" smtClean="0"/>
              <a:t>‹#›</a:t>
            </a:fld>
            <a:endParaRPr lang="en-US"/>
          </a:p>
        </p:txBody>
      </p:sp>
      <p:sp>
        <p:nvSpPr>
          <p:cNvPr id="8" name="Content Placeholder 3"/>
          <p:cNvSpPr>
            <a:spLocks noGrp="1"/>
          </p:cNvSpPr>
          <p:nvPr>
            <p:ph sz="half" idx="2"/>
          </p:nvPr>
        </p:nvSpPr>
        <p:spPr>
          <a:xfrm>
            <a:off x="6197600" y="1586753"/>
            <a:ext cx="5035296" cy="2232212"/>
          </a:xfrm>
        </p:spPr>
        <p:txBody>
          <a:bodyPr>
            <a:normAutofit/>
          </a:bodyPr>
          <a:lstStyle>
            <a:lvl1pPr>
              <a:defRPr sz="2400"/>
            </a:lvl1pPr>
            <a:lvl2pPr>
              <a:defRPr sz="2200"/>
            </a:lvl2pPr>
            <a:lvl3pPr>
              <a:defRPr sz="2000"/>
            </a:lvl3pPr>
            <a:lvl4pPr>
              <a:defRPr sz="1800"/>
            </a:lvl4pPr>
            <a:lvl5pPr>
              <a:defRPr sz="1800"/>
            </a:lvl5pPr>
            <a:lvl6pPr>
              <a:defRPr sz="1800"/>
            </a:lvl6pPr>
            <a:lvl7pPr marL="2290763" indent="-344488">
              <a:defRPr sz="1800"/>
            </a:lvl7pPr>
            <a:lvl8pPr marL="2290763" indent="-344488">
              <a:defRPr sz="1800"/>
            </a:lvl8pPr>
            <a:lvl9pPr marL="2290763" indent="-344488">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dirty="0"/>
          </a:p>
        </p:txBody>
      </p:sp>
      <p:sp>
        <p:nvSpPr>
          <p:cNvPr id="9" name="Content Placeholder 3"/>
          <p:cNvSpPr>
            <a:spLocks noGrp="1"/>
          </p:cNvSpPr>
          <p:nvPr>
            <p:ph sz="half" idx="14"/>
          </p:nvPr>
        </p:nvSpPr>
        <p:spPr>
          <a:xfrm>
            <a:off x="6197600" y="3913094"/>
            <a:ext cx="5035296" cy="2232212"/>
          </a:xfrm>
        </p:spPr>
        <p:txBody>
          <a:bodyPr>
            <a:normAutofit/>
          </a:bodyPr>
          <a:lstStyle>
            <a:lvl1pPr>
              <a:defRPr sz="2400"/>
            </a:lvl1pPr>
            <a:lvl2pPr>
              <a:defRPr sz="2200"/>
            </a:lvl2pPr>
            <a:lvl3pPr>
              <a:defRPr sz="2000"/>
            </a:lvl3pPr>
            <a:lvl4pPr>
              <a:defRPr sz="1800"/>
            </a:lvl4pPr>
            <a:lvl5pPr>
              <a:defRPr sz="1800"/>
            </a:lvl5pPr>
            <a:lvl6pPr>
              <a:defRPr sz="1800"/>
            </a:lvl6pPr>
            <a:lvl7pPr marL="2290763" indent="-344488">
              <a:defRPr sz="1800"/>
            </a:lvl7pPr>
            <a:lvl8pPr marL="2290763" indent="-344488">
              <a:defRPr sz="1800"/>
            </a:lvl8pPr>
            <a:lvl9pPr marL="2290763" indent="-344488">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a:p>
        </p:txBody>
      </p:sp>
      <p:sp>
        <p:nvSpPr>
          <p:cNvPr id="3" name="Date Placeholder 2"/>
          <p:cNvSpPr>
            <a:spLocks noGrp="1"/>
          </p:cNvSpPr>
          <p:nvPr>
            <p:ph type="dt" sz="half" idx="10"/>
          </p:nvPr>
        </p:nvSpPr>
        <p:spPr/>
        <p:txBody>
          <a:bodyPr/>
          <a:lstStyle/>
          <a:p>
            <a:fld id="{ACCFADAD-5FCC-084B-BA17-F1015D0D5366}" type="datetimeFigureOut">
              <a:rPr lang="en-US" smtClean="0"/>
              <a:t>12/2/25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040C92E-14B5-5348-9338-8C841DBCA72D}" type="slidenum">
              <a:rPr lang="en-US" smtClean="0"/>
              <a:t>‹#›</a:t>
            </a:fld>
            <a:endParaRPr lang="en-US"/>
          </a:p>
        </p:txBody>
      </p:sp>
      <p:sp>
        <p:nvSpPr>
          <p:cNvPr id="6" name="Content Placeholder 2"/>
          <p:cNvSpPr>
            <a:spLocks noGrp="1"/>
          </p:cNvSpPr>
          <p:nvPr>
            <p:ph sz="half" idx="1"/>
          </p:nvPr>
        </p:nvSpPr>
        <p:spPr>
          <a:xfrm>
            <a:off x="965200" y="1586753"/>
            <a:ext cx="5035296" cy="2232212"/>
          </a:xfrm>
        </p:spPr>
        <p:txBody>
          <a:bodyPr>
            <a:normAutofit/>
          </a:bodyPr>
          <a:lstStyle>
            <a:lvl1pPr>
              <a:defRPr sz="2400"/>
            </a:lvl1pPr>
            <a:lvl2pPr>
              <a:defRPr sz="2200"/>
            </a:lvl2pPr>
            <a:lvl3pPr>
              <a:defRPr sz="2000"/>
            </a:lvl3pPr>
            <a:lvl4pPr>
              <a:defRPr sz="1800"/>
            </a:lvl4pPr>
            <a:lvl5pPr>
              <a:defRPr sz="1800"/>
            </a:lvl5pPr>
            <a:lvl6pPr>
              <a:defRPr sz="1800"/>
            </a:lvl6pPr>
            <a:lvl7pPr marL="2290763" indent="-344488">
              <a:defRPr sz="1800"/>
            </a:lvl7pPr>
            <a:lvl8pPr marL="2290763" indent="-344488">
              <a:defRPr sz="1800"/>
            </a:lvl8pPr>
            <a:lvl9pPr marL="2290763" indent="-344488">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dirty="0"/>
          </a:p>
        </p:txBody>
      </p:sp>
      <p:sp>
        <p:nvSpPr>
          <p:cNvPr id="7" name="Content Placeholder 3"/>
          <p:cNvSpPr>
            <a:spLocks noGrp="1"/>
          </p:cNvSpPr>
          <p:nvPr>
            <p:ph sz="half" idx="2"/>
          </p:nvPr>
        </p:nvSpPr>
        <p:spPr>
          <a:xfrm>
            <a:off x="6197600" y="1586753"/>
            <a:ext cx="5035296" cy="2232212"/>
          </a:xfrm>
        </p:spPr>
        <p:txBody>
          <a:bodyPr>
            <a:normAutofit/>
          </a:bodyPr>
          <a:lstStyle>
            <a:lvl1pPr>
              <a:defRPr sz="2400"/>
            </a:lvl1pPr>
            <a:lvl2pPr>
              <a:defRPr sz="2200"/>
            </a:lvl2pPr>
            <a:lvl3pPr>
              <a:defRPr sz="2000"/>
            </a:lvl3pPr>
            <a:lvl4pPr>
              <a:defRPr sz="1800"/>
            </a:lvl4pPr>
            <a:lvl5pPr>
              <a:defRPr sz="1800"/>
            </a:lvl5pPr>
            <a:lvl6pPr>
              <a:defRPr sz="1800"/>
            </a:lvl6pPr>
            <a:lvl7pPr marL="2290763" indent="-344488">
              <a:defRPr sz="1800"/>
            </a:lvl7pPr>
            <a:lvl8pPr marL="2290763" indent="-344488">
              <a:defRPr sz="1800"/>
            </a:lvl8pPr>
            <a:lvl9pPr marL="2290763" indent="-344488">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dirty="0"/>
          </a:p>
        </p:txBody>
      </p:sp>
      <p:sp>
        <p:nvSpPr>
          <p:cNvPr id="8" name="Content Placeholder 2"/>
          <p:cNvSpPr>
            <a:spLocks noGrp="1"/>
          </p:cNvSpPr>
          <p:nvPr>
            <p:ph sz="half" idx="13"/>
          </p:nvPr>
        </p:nvSpPr>
        <p:spPr>
          <a:xfrm>
            <a:off x="965200" y="3913094"/>
            <a:ext cx="5035296" cy="2232212"/>
          </a:xfrm>
        </p:spPr>
        <p:txBody>
          <a:bodyPr>
            <a:normAutofit/>
          </a:bodyPr>
          <a:lstStyle>
            <a:lvl1pPr>
              <a:defRPr sz="2400"/>
            </a:lvl1pPr>
            <a:lvl2pPr>
              <a:defRPr sz="2200"/>
            </a:lvl2pPr>
            <a:lvl3pPr>
              <a:defRPr sz="2000"/>
            </a:lvl3pPr>
            <a:lvl4pPr>
              <a:defRPr sz="1800"/>
            </a:lvl4pPr>
            <a:lvl5pPr>
              <a:defRPr sz="1800"/>
            </a:lvl5pPr>
            <a:lvl6pPr>
              <a:defRPr sz="1800"/>
            </a:lvl6pPr>
            <a:lvl7pPr marL="2290763" indent="-344488">
              <a:defRPr sz="1800"/>
            </a:lvl7pPr>
            <a:lvl8pPr marL="2290763" indent="-344488">
              <a:defRPr sz="1800"/>
            </a:lvl8pPr>
            <a:lvl9pPr marL="2290763" indent="-344488">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dirty="0"/>
          </a:p>
        </p:txBody>
      </p:sp>
      <p:sp>
        <p:nvSpPr>
          <p:cNvPr id="9" name="Content Placeholder 3"/>
          <p:cNvSpPr>
            <a:spLocks noGrp="1"/>
          </p:cNvSpPr>
          <p:nvPr>
            <p:ph sz="half" idx="14"/>
          </p:nvPr>
        </p:nvSpPr>
        <p:spPr>
          <a:xfrm>
            <a:off x="6197600" y="3913094"/>
            <a:ext cx="5035296" cy="2232212"/>
          </a:xfrm>
        </p:spPr>
        <p:txBody>
          <a:bodyPr>
            <a:normAutofit/>
          </a:bodyPr>
          <a:lstStyle>
            <a:lvl1pPr>
              <a:defRPr sz="2400"/>
            </a:lvl1pPr>
            <a:lvl2pPr>
              <a:defRPr sz="2200"/>
            </a:lvl2pPr>
            <a:lvl3pPr>
              <a:defRPr sz="2000"/>
            </a:lvl3pPr>
            <a:lvl4pPr>
              <a:defRPr sz="1800"/>
            </a:lvl4pPr>
            <a:lvl5pPr>
              <a:defRPr sz="1800"/>
            </a:lvl5pPr>
            <a:lvl6pPr>
              <a:defRPr sz="1800"/>
            </a:lvl6pPr>
            <a:lvl7pPr marL="2290763" indent="-344488">
              <a:defRPr sz="1800"/>
            </a:lvl7pPr>
            <a:lvl8pPr marL="2290763" indent="-344488">
              <a:defRPr sz="1800"/>
            </a:lvl8pPr>
            <a:lvl9pPr marL="2290763" indent="-344488">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68189" y="314979"/>
            <a:ext cx="10255625" cy="1143000"/>
          </a:xfrm>
          <a:prstGeom prst="rect">
            <a:avLst/>
          </a:prstGeom>
        </p:spPr>
        <p:txBody>
          <a:bodyPr vert="horz" lIns="91440" tIns="45720" rIns="91440" bIns="45720" rtlCol="0" anchor="ctr">
            <a:noAutofit/>
          </a:bodyPr>
          <a:lstStyle/>
          <a:p>
            <a:r>
              <a:t>Click to edit title style</a:t>
            </a:r>
          </a:p>
        </p:txBody>
      </p:sp>
      <p:sp>
        <p:nvSpPr>
          <p:cNvPr id="3" name="Text Placeholder 2"/>
          <p:cNvSpPr>
            <a:spLocks noGrp="1"/>
          </p:cNvSpPr>
          <p:nvPr>
            <p:ph type="body" idx="1"/>
          </p:nvPr>
        </p:nvSpPr>
        <p:spPr>
          <a:xfrm>
            <a:off x="968189" y="1586753"/>
            <a:ext cx="10255625" cy="4571999"/>
          </a:xfrm>
          <a:prstGeom prst="rect">
            <a:avLst/>
          </a:prstGeom>
        </p:spPr>
        <p:txBody>
          <a:bodyPr vert="horz" lIns="91440" tIns="45720" rIns="91440" bIns="45720" rtlCol="0">
            <a:normAutofit/>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400">
                <a:solidFill>
                  <a:schemeClr val="tx1">
                    <a:lumMod val="65000"/>
                    <a:lumOff val="35000"/>
                  </a:schemeClr>
                </a:solidFill>
              </a:defRPr>
            </a:lvl1pPr>
          </a:lstStyle>
          <a:p>
            <a:fld id="{ACCFADAD-5FCC-084B-BA17-F1015D0D5366}" type="datetimeFigureOut">
              <a:rPr lang="en-US" smtClean="0"/>
              <a:t>12/2/25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400">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400">
                <a:solidFill>
                  <a:schemeClr val="tx1">
                    <a:lumMod val="65000"/>
                    <a:lumOff val="35000"/>
                  </a:schemeClr>
                </a:solidFill>
              </a:defRPr>
            </a:lvl1pPr>
          </a:lstStyle>
          <a:p>
            <a:fld id="{D040C92E-14B5-5348-9338-8C841DBCA72D}"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 id="2147483721" r:id="rId16"/>
    <p:sldLayoutId id="2147483722" r:id="rId17"/>
  </p:sldLayoutIdLst>
  <p:txStyles>
    <p:titleStyle>
      <a:lvl1pPr algn="ctr" defTabSz="914400" rtl="0" eaLnBrk="1" latinLnBrk="0" hangingPunct="1">
        <a:spcBef>
          <a:spcPct val="0"/>
        </a:spcBef>
        <a:buNone/>
        <a:defRPr sz="5400" kern="1200">
          <a:solidFill>
            <a:schemeClr val="tx1">
              <a:lumMod val="85000"/>
              <a:lumOff val="15000"/>
            </a:schemeClr>
          </a:solidFill>
          <a:latin typeface="+mj-lt"/>
          <a:ea typeface="+mj-ea"/>
          <a:cs typeface="+mj-cs"/>
        </a:defRPr>
      </a:lvl1pPr>
    </p:titleStyle>
    <p:bodyStyle>
      <a:lvl1pPr marL="457200" indent="-457200" algn="l" defTabSz="914400" rtl="0" eaLnBrk="1" latinLnBrk="0" hangingPunct="1">
        <a:spcBef>
          <a:spcPts val="2400"/>
        </a:spcBef>
        <a:buSzPct val="90000"/>
        <a:buFont typeface="Wingdings" pitchFamily="2" charset="2"/>
        <a:buChar char="v"/>
        <a:defRPr sz="2400" kern="1200">
          <a:solidFill>
            <a:schemeClr val="tx1">
              <a:lumMod val="75000"/>
              <a:lumOff val="25000"/>
            </a:schemeClr>
          </a:solidFill>
          <a:latin typeface="+mn-lt"/>
          <a:ea typeface="+mn-ea"/>
          <a:cs typeface="+mn-cs"/>
        </a:defRPr>
      </a:lvl1pPr>
      <a:lvl2pPr marL="914400" indent="-457200" algn="l" defTabSz="914400" rtl="0" eaLnBrk="1" latinLnBrk="0" hangingPunct="1">
        <a:spcBef>
          <a:spcPts val="1200"/>
        </a:spcBef>
        <a:buClr>
          <a:schemeClr val="bg1">
            <a:lumMod val="65000"/>
          </a:schemeClr>
        </a:buClr>
        <a:buSzPct val="90000"/>
        <a:buFont typeface="Wingdings" pitchFamily="2" charset="2"/>
        <a:buChar char="v"/>
        <a:defRPr sz="2200" kern="1200">
          <a:solidFill>
            <a:schemeClr val="tx1">
              <a:lumMod val="75000"/>
              <a:lumOff val="25000"/>
            </a:schemeClr>
          </a:solidFill>
          <a:latin typeface="+mn-lt"/>
          <a:ea typeface="+mn-ea"/>
          <a:cs typeface="+mn-cs"/>
        </a:defRPr>
      </a:lvl2pPr>
      <a:lvl3pPr marL="1263650" indent="-349250" algn="l" defTabSz="914400" rtl="0" eaLnBrk="1" latinLnBrk="0" hangingPunct="1">
        <a:spcBef>
          <a:spcPts val="1200"/>
        </a:spcBef>
        <a:buSzPct val="90000"/>
        <a:buFont typeface="Wingdings" pitchFamily="2" charset="2"/>
        <a:buChar char="v"/>
        <a:defRPr sz="2000" kern="1200">
          <a:solidFill>
            <a:schemeClr val="tx1">
              <a:lumMod val="75000"/>
              <a:lumOff val="25000"/>
            </a:schemeClr>
          </a:solidFill>
          <a:latin typeface="+mn-lt"/>
          <a:ea typeface="+mn-ea"/>
          <a:cs typeface="+mn-cs"/>
        </a:defRPr>
      </a:lvl3pPr>
      <a:lvl4pPr marL="1600200" indent="-336550" algn="l" defTabSz="914400" rtl="0" eaLnBrk="1" latinLnBrk="0" hangingPunct="1">
        <a:spcBef>
          <a:spcPts val="1200"/>
        </a:spcBef>
        <a:buClr>
          <a:schemeClr val="bg1">
            <a:lumMod val="65000"/>
          </a:schemeClr>
        </a:buClr>
        <a:buSzPct val="90000"/>
        <a:buFont typeface="Wingdings" pitchFamily="2" charset="2"/>
        <a:buChar char="v"/>
        <a:defRPr sz="1800" kern="1200">
          <a:solidFill>
            <a:schemeClr val="tx1">
              <a:lumMod val="75000"/>
              <a:lumOff val="25000"/>
            </a:schemeClr>
          </a:solidFill>
          <a:latin typeface="+mn-lt"/>
          <a:ea typeface="+mn-ea"/>
          <a:cs typeface="+mn-cs"/>
        </a:defRPr>
      </a:lvl4pPr>
      <a:lvl5pPr marL="1946275" indent="-346075" algn="l" defTabSz="914400" rtl="0" eaLnBrk="1" latinLnBrk="0" hangingPunct="1">
        <a:spcBef>
          <a:spcPts val="1200"/>
        </a:spcBef>
        <a:buSzPct val="90000"/>
        <a:buFont typeface="Wingdings" pitchFamily="2" charset="2"/>
        <a:buChar char="v"/>
        <a:defRPr sz="1800" kern="1200">
          <a:solidFill>
            <a:schemeClr val="tx1">
              <a:lumMod val="75000"/>
              <a:lumOff val="25000"/>
            </a:schemeClr>
          </a:solidFill>
          <a:latin typeface="+mn-lt"/>
          <a:ea typeface="+mn-ea"/>
          <a:cs typeface="+mn-cs"/>
        </a:defRPr>
      </a:lvl5pPr>
      <a:lvl6pPr marL="2290763" indent="-344488" algn="l" defTabSz="914400" rtl="0" eaLnBrk="1" latinLnBrk="0" hangingPunct="1">
        <a:spcBef>
          <a:spcPct val="20000"/>
        </a:spcBef>
        <a:buClr>
          <a:schemeClr val="bg1">
            <a:lumMod val="65000"/>
          </a:schemeClr>
        </a:buClr>
        <a:buSzPct val="90000"/>
        <a:buFont typeface="Wingdings" pitchFamily="2" charset="2"/>
        <a:buChar char="v"/>
        <a:defRPr lang="en-US" sz="1800" kern="1200" dirty="0" smtClean="0">
          <a:solidFill>
            <a:schemeClr val="tx1">
              <a:lumMod val="75000"/>
              <a:lumOff val="25000"/>
            </a:schemeClr>
          </a:solidFill>
          <a:latin typeface="+mn-lt"/>
          <a:ea typeface="+mn-ea"/>
          <a:cs typeface="+mn-cs"/>
        </a:defRPr>
      </a:lvl6pPr>
      <a:lvl7pPr marL="2625725" indent="-344488" algn="l" defTabSz="914400" rtl="0" eaLnBrk="1" latinLnBrk="0" hangingPunct="1">
        <a:spcBef>
          <a:spcPct val="20000"/>
        </a:spcBef>
        <a:buSzPct val="90000"/>
        <a:buFont typeface="Wingdings" pitchFamily="2" charset="2"/>
        <a:buChar char="v"/>
        <a:defRPr lang="en-US" sz="1800" kern="1200" dirty="0" smtClean="0">
          <a:solidFill>
            <a:schemeClr val="tx1">
              <a:lumMod val="75000"/>
              <a:lumOff val="25000"/>
            </a:schemeClr>
          </a:solidFill>
          <a:latin typeface="+mn-lt"/>
          <a:ea typeface="+mn-ea"/>
          <a:cs typeface="+mn-cs"/>
        </a:defRPr>
      </a:lvl7pPr>
      <a:lvl8pPr marL="2970213" indent="-344488" algn="l" defTabSz="914400" rtl="0" eaLnBrk="1" latinLnBrk="0" hangingPunct="1">
        <a:spcBef>
          <a:spcPct val="20000"/>
        </a:spcBef>
        <a:buClr>
          <a:schemeClr val="bg1">
            <a:lumMod val="65000"/>
          </a:schemeClr>
        </a:buClr>
        <a:buSzPct val="90000"/>
        <a:buFont typeface="Wingdings" pitchFamily="2" charset="2"/>
        <a:buChar char="v"/>
        <a:defRPr lang="en-US" sz="1800" kern="1200" dirty="0" smtClean="0">
          <a:solidFill>
            <a:schemeClr val="tx1">
              <a:lumMod val="75000"/>
              <a:lumOff val="25000"/>
            </a:schemeClr>
          </a:solidFill>
          <a:latin typeface="+mn-lt"/>
          <a:ea typeface="+mn-ea"/>
          <a:cs typeface="+mn-cs"/>
        </a:defRPr>
      </a:lvl8pPr>
      <a:lvl9pPr marL="3313113" indent="-344488" algn="l" defTabSz="914400" rtl="0" eaLnBrk="1" latinLnBrk="0" hangingPunct="1">
        <a:spcBef>
          <a:spcPct val="20000"/>
        </a:spcBef>
        <a:buSzPct val="90000"/>
        <a:buFont typeface="Wingdings" pitchFamily="2" charset="2"/>
        <a:buChar char="v"/>
        <a:defRPr lang="en-US" sz="1800" kern="1200" dirty="0">
          <a:solidFill>
            <a:schemeClr val="tx1">
              <a:lumMod val="75000"/>
              <a:lumOff val="2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1.tiff"/><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4.jpg"/><Relationship Id="rId4" Type="http://schemas.openxmlformats.org/officeDocument/2006/relationships/image" Target="../media/image13.emf"/></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8.tiff"/><Relationship Id="rId5" Type="http://schemas.openxmlformats.org/officeDocument/2006/relationships/image" Target="../media/image17.tiff"/><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0.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04758" y="1146778"/>
            <a:ext cx="6188727" cy="1207698"/>
          </a:xfrm>
        </p:spPr>
        <p:txBody>
          <a:bodyPr/>
          <a:lstStyle/>
          <a:p>
            <a:r>
              <a:rPr lang="en-US" sz="4800" dirty="0"/>
              <a:t>Honey bees in Ireland</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99976" y="4001412"/>
            <a:ext cx="4198295" cy="2551904"/>
          </a:xfrm>
          <a:prstGeom prst="rect">
            <a:avLst/>
          </a:prstGeom>
        </p:spPr>
      </p:pic>
      <p:sp>
        <p:nvSpPr>
          <p:cNvPr id="5" name="TextBox 4"/>
          <p:cNvSpPr txBox="1"/>
          <p:nvPr/>
        </p:nvSpPr>
        <p:spPr>
          <a:xfrm>
            <a:off x="4199976" y="2594978"/>
            <a:ext cx="4782064" cy="523220"/>
          </a:xfrm>
          <a:prstGeom prst="rect">
            <a:avLst/>
          </a:prstGeom>
          <a:noFill/>
        </p:spPr>
        <p:txBody>
          <a:bodyPr wrap="square" rtlCol="0">
            <a:spAutoFit/>
          </a:bodyPr>
          <a:lstStyle/>
          <a:p>
            <a:r>
              <a:rPr lang="en-US" sz="2800" b="1" dirty="0">
                <a:solidFill>
                  <a:schemeClr val="bg1"/>
                </a:solidFill>
              </a:rPr>
              <a:t>Think before you buy</a:t>
            </a:r>
          </a:p>
        </p:txBody>
      </p:sp>
    </p:spTree>
    <p:extLst>
      <p:ext uri="{BB962C8B-B14F-4D97-AF65-F5344CB8AC3E}">
        <p14:creationId xmlns:p14="http://schemas.microsoft.com/office/powerpoint/2010/main" val="8506441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bees on a honeycomb&#10;&#10;Description automatically generated">
            <a:extLst>
              <a:ext uri="{FF2B5EF4-FFF2-40B4-BE49-F238E27FC236}">
                <a16:creationId xmlns:a16="http://schemas.microsoft.com/office/drawing/2014/main" id="{DFF1018A-CA87-37A2-A91F-92D18061FC2D}"/>
              </a:ext>
            </a:extLst>
          </p:cNvPr>
          <p:cNvPicPr>
            <a:picLocks noChangeAspect="1"/>
          </p:cNvPicPr>
          <p:nvPr/>
        </p:nvPicPr>
        <p:blipFill rotWithShape="1">
          <a:blip r:embed="rId3">
            <a:extLst>
              <a:ext uri="{28A0092B-C50C-407E-A947-70E740481C1C}">
                <a14:useLocalDpi xmlns:a14="http://schemas.microsoft.com/office/drawing/2010/main" val="0"/>
              </a:ext>
            </a:extLst>
          </a:blip>
          <a:srcRect l="53649" t="26240" r="17494" b="40969"/>
          <a:stretch/>
        </p:blipFill>
        <p:spPr>
          <a:xfrm>
            <a:off x="785598" y="3848082"/>
            <a:ext cx="3080565" cy="2893029"/>
          </a:xfrm>
          <a:prstGeom prst="rect">
            <a:avLst/>
          </a:prstGeom>
        </p:spPr>
      </p:pic>
      <p:sp>
        <p:nvSpPr>
          <p:cNvPr id="14" name="TextBox 13">
            <a:extLst>
              <a:ext uri="{FF2B5EF4-FFF2-40B4-BE49-F238E27FC236}">
                <a16:creationId xmlns:a16="http://schemas.microsoft.com/office/drawing/2014/main" id="{D60BF69A-5091-80F0-F7C2-DC51AEDE86DB}"/>
              </a:ext>
            </a:extLst>
          </p:cNvPr>
          <p:cNvSpPr txBox="1"/>
          <p:nvPr/>
        </p:nvSpPr>
        <p:spPr>
          <a:xfrm>
            <a:off x="4373490" y="3651126"/>
            <a:ext cx="6839044" cy="3046988"/>
          </a:xfrm>
          <a:prstGeom prst="rect">
            <a:avLst/>
          </a:prstGeom>
          <a:noFill/>
        </p:spPr>
        <p:txBody>
          <a:bodyPr wrap="square" rtlCol="0">
            <a:spAutoFit/>
          </a:bodyPr>
          <a:lstStyle/>
          <a:p>
            <a:r>
              <a:rPr lang="en-US" sz="2400" dirty="0"/>
              <a:t>BUT almost as soon as this ‘pure’ population was discovered</a:t>
            </a:r>
          </a:p>
          <a:p>
            <a:endParaRPr lang="en-US" sz="2400" dirty="0"/>
          </a:p>
          <a:p>
            <a:r>
              <a:rPr lang="en-US" sz="2400" dirty="0"/>
              <a:t>A major risk from imports is being identified</a:t>
            </a:r>
          </a:p>
          <a:p>
            <a:endParaRPr lang="en-US" sz="2400" dirty="0"/>
          </a:p>
          <a:p>
            <a:r>
              <a:rPr lang="en-US" sz="2400" dirty="0"/>
              <a:t>The race is on to prevent what’s happened elsewhere from happening in Ireland</a:t>
            </a:r>
          </a:p>
          <a:p>
            <a:endParaRPr lang="en-US" sz="2400" dirty="0"/>
          </a:p>
        </p:txBody>
      </p:sp>
      <p:sp>
        <p:nvSpPr>
          <p:cNvPr id="15" name="Oval 14">
            <a:extLst>
              <a:ext uri="{FF2B5EF4-FFF2-40B4-BE49-F238E27FC236}">
                <a16:creationId xmlns:a16="http://schemas.microsoft.com/office/drawing/2014/main" id="{BF055072-3D84-5C36-8E5F-685B56EF7A2D}"/>
              </a:ext>
            </a:extLst>
          </p:cNvPr>
          <p:cNvSpPr/>
          <p:nvPr/>
        </p:nvSpPr>
        <p:spPr>
          <a:xfrm>
            <a:off x="1238676" y="4081262"/>
            <a:ext cx="1637464" cy="1964957"/>
          </a:xfrm>
          <a:prstGeom prst="ellipse">
            <a:avLst/>
          </a:prstGeom>
          <a:noFill/>
          <a:ln w="698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Graphical user interface, text, application, email&#10;&#10;Description automatically generated">
            <a:extLst>
              <a:ext uri="{FF2B5EF4-FFF2-40B4-BE49-F238E27FC236}">
                <a16:creationId xmlns:a16="http://schemas.microsoft.com/office/drawing/2014/main" id="{A5EF5C07-1BB4-14E9-A1C1-660550F89F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1883" y="116889"/>
            <a:ext cx="10160651" cy="3009919"/>
          </a:xfrm>
          <a:prstGeom prst="rect">
            <a:avLst/>
          </a:prstGeom>
        </p:spPr>
      </p:pic>
      <p:sp>
        <p:nvSpPr>
          <p:cNvPr id="6" name="TextBox 5">
            <a:extLst>
              <a:ext uri="{FF2B5EF4-FFF2-40B4-BE49-F238E27FC236}">
                <a16:creationId xmlns:a16="http://schemas.microsoft.com/office/drawing/2014/main" id="{64E03B8B-F026-BD30-87F3-AD32FF629F1F}"/>
              </a:ext>
            </a:extLst>
          </p:cNvPr>
          <p:cNvSpPr txBox="1"/>
          <p:nvPr/>
        </p:nvSpPr>
        <p:spPr>
          <a:xfrm>
            <a:off x="1042182" y="6111100"/>
            <a:ext cx="2325199" cy="400238"/>
          </a:xfrm>
          <a:prstGeom prst="rect">
            <a:avLst/>
          </a:prstGeom>
          <a:noFill/>
        </p:spPr>
        <p:txBody>
          <a:bodyPr wrap="square">
            <a:spAutoFit/>
          </a:bodyPr>
          <a:lstStyle/>
          <a:p>
            <a:r>
              <a:rPr lang="en-US" sz="2001" b="1" dirty="0" err="1">
                <a:solidFill>
                  <a:schemeClr val="bg1"/>
                </a:solidFill>
              </a:rPr>
              <a:t>hybridised</a:t>
            </a:r>
            <a:r>
              <a:rPr lang="en-US" sz="2001" b="1" dirty="0">
                <a:solidFill>
                  <a:schemeClr val="bg1"/>
                </a:solidFill>
              </a:rPr>
              <a:t> bee</a:t>
            </a:r>
          </a:p>
        </p:txBody>
      </p:sp>
    </p:spTree>
    <p:extLst>
      <p:ext uri="{BB962C8B-B14F-4D97-AF65-F5344CB8AC3E}">
        <p14:creationId xmlns:p14="http://schemas.microsoft.com/office/powerpoint/2010/main" val="31295080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4B8987B-90CC-EA24-AA1B-023ED4F6C12C}"/>
              </a:ext>
            </a:extLst>
          </p:cNvPr>
          <p:cNvSpPr>
            <a:spLocks noGrp="1"/>
          </p:cNvSpPr>
          <p:nvPr>
            <p:ph type="title"/>
          </p:nvPr>
        </p:nvSpPr>
        <p:spPr>
          <a:xfrm>
            <a:off x="165298" y="329579"/>
            <a:ext cx="7466837" cy="419987"/>
          </a:xfrm>
        </p:spPr>
        <p:txBody>
          <a:bodyPr/>
          <a:lstStyle/>
          <a:p>
            <a:r>
              <a:rPr lang="en-GB" sz="2729" b="1" dirty="0"/>
              <a:t>Massive rise in number of Queens Imported</a:t>
            </a:r>
          </a:p>
        </p:txBody>
      </p:sp>
      <p:sp>
        <p:nvSpPr>
          <p:cNvPr id="3" name="Content Placeholder 2">
            <a:extLst>
              <a:ext uri="{FF2B5EF4-FFF2-40B4-BE49-F238E27FC236}">
                <a16:creationId xmlns:a16="http://schemas.microsoft.com/office/drawing/2014/main" id="{8401669B-C95E-4355-A23D-7490B55251E5}"/>
              </a:ext>
            </a:extLst>
          </p:cNvPr>
          <p:cNvSpPr>
            <a:spLocks noGrp="1"/>
          </p:cNvSpPr>
          <p:nvPr>
            <p:ph idx="1"/>
          </p:nvPr>
        </p:nvSpPr>
        <p:spPr/>
        <p:txBody>
          <a:bodyPr>
            <a:normAutofit/>
          </a:bodyPr>
          <a:lstStyle/>
          <a:p>
            <a:pPr>
              <a:tabLst>
                <a:tab pos="683387" algn="l"/>
                <a:tab pos="1369155" algn="l"/>
                <a:tab pos="2054923" algn="l"/>
                <a:tab pos="2740692" algn="l"/>
                <a:tab pos="3426460" algn="l"/>
                <a:tab pos="4112228" algn="l"/>
                <a:tab pos="4797996" algn="l"/>
                <a:tab pos="5483764" algn="l"/>
                <a:tab pos="6169533" algn="l"/>
                <a:tab pos="6855300" algn="l"/>
                <a:tab pos="7541069" algn="l"/>
              </a:tabLst>
              <a:defRPr/>
            </a:pPr>
            <a:endParaRPr lang="en-IE" altLang="en-US" sz="1950" dirty="0"/>
          </a:p>
          <a:p>
            <a:pPr>
              <a:tabLst>
                <a:tab pos="683387" algn="l"/>
                <a:tab pos="1369155" algn="l"/>
                <a:tab pos="2054923" algn="l"/>
                <a:tab pos="2740692" algn="l"/>
                <a:tab pos="3426460" algn="l"/>
                <a:tab pos="4112228" algn="l"/>
                <a:tab pos="4797996" algn="l"/>
                <a:tab pos="5483764" algn="l"/>
                <a:tab pos="6169533" algn="l"/>
                <a:tab pos="6855300" algn="l"/>
                <a:tab pos="7541069" algn="l"/>
              </a:tabLst>
              <a:defRPr/>
            </a:pPr>
            <a:endParaRPr lang="en-IE" altLang="en-US" sz="1950" dirty="0"/>
          </a:p>
          <a:p>
            <a:pPr marL="255973" indent="-255973">
              <a:buFont typeface="Times New Roman" pitchFamily="16" charset="0"/>
              <a:buChar char="•"/>
              <a:tabLst>
                <a:tab pos="683387" algn="l"/>
                <a:tab pos="1369155" algn="l"/>
                <a:tab pos="2054923" algn="l"/>
                <a:tab pos="2740692" algn="l"/>
                <a:tab pos="3426460" algn="l"/>
                <a:tab pos="4112228" algn="l"/>
                <a:tab pos="4797996" algn="l"/>
                <a:tab pos="5483764" algn="l"/>
                <a:tab pos="6169533" algn="l"/>
                <a:tab pos="6855300" algn="l"/>
                <a:tab pos="7541069" algn="l"/>
              </a:tabLst>
              <a:defRPr/>
            </a:pPr>
            <a:endParaRPr lang="en-IE" altLang="en-US" sz="1950" dirty="0"/>
          </a:p>
          <a:p>
            <a:endParaRPr lang="en-IE" dirty="0"/>
          </a:p>
        </p:txBody>
      </p:sp>
      <p:pic>
        <p:nvPicPr>
          <p:cNvPr id="4" name="Picture 3">
            <a:extLst>
              <a:ext uri="{FF2B5EF4-FFF2-40B4-BE49-F238E27FC236}">
                <a16:creationId xmlns:a16="http://schemas.microsoft.com/office/drawing/2014/main" id="{3235E46B-F02E-0F55-7D24-C61E939C0756}"/>
              </a:ext>
            </a:extLst>
          </p:cNvPr>
          <p:cNvPicPr>
            <a:picLocks noChangeAspect="1"/>
          </p:cNvPicPr>
          <p:nvPr/>
        </p:nvPicPr>
        <p:blipFill>
          <a:blip r:embed="rId3"/>
          <a:stretch>
            <a:fillRect/>
          </a:stretch>
        </p:blipFill>
        <p:spPr>
          <a:xfrm>
            <a:off x="287783" y="1696065"/>
            <a:ext cx="6789388" cy="4462687"/>
          </a:xfrm>
          <a:prstGeom prst="rect">
            <a:avLst/>
          </a:prstGeom>
        </p:spPr>
      </p:pic>
      <p:sp>
        <p:nvSpPr>
          <p:cNvPr id="2" name="TextBox 1">
            <a:extLst>
              <a:ext uri="{FF2B5EF4-FFF2-40B4-BE49-F238E27FC236}">
                <a16:creationId xmlns:a16="http://schemas.microsoft.com/office/drawing/2014/main" id="{0F9B17EF-2EC3-3874-033D-FD769F3E5AB8}"/>
              </a:ext>
            </a:extLst>
          </p:cNvPr>
          <p:cNvSpPr txBox="1"/>
          <p:nvPr/>
        </p:nvSpPr>
        <p:spPr>
          <a:xfrm>
            <a:off x="7226711" y="1106129"/>
            <a:ext cx="4397288" cy="5262979"/>
          </a:xfrm>
          <a:prstGeom prst="rect">
            <a:avLst/>
          </a:prstGeom>
          <a:noFill/>
        </p:spPr>
        <p:txBody>
          <a:bodyPr wrap="square" rtlCol="0">
            <a:spAutoFit/>
          </a:bodyPr>
          <a:lstStyle/>
          <a:p>
            <a:r>
              <a:rPr lang="en-US" sz="2400" dirty="0"/>
              <a:t>In studies pre-2020 &gt; 97% colonies tested were pure </a:t>
            </a:r>
            <a:r>
              <a:rPr lang="en-US" sz="2400" i="1" dirty="0"/>
              <a:t>A. m. mellifera</a:t>
            </a:r>
          </a:p>
          <a:p>
            <a:endParaRPr lang="en-US" sz="2400" dirty="0"/>
          </a:p>
          <a:p>
            <a:r>
              <a:rPr lang="en-US" sz="2400" dirty="0"/>
              <a:t>Post 2020 higher levels of hybridization detected.</a:t>
            </a:r>
          </a:p>
          <a:p>
            <a:r>
              <a:rPr lang="en-US" sz="2400" dirty="0"/>
              <a:t>Recent study in 2024 suggest that 18-25% colonies tested showed some hybridization (most at low level)</a:t>
            </a:r>
          </a:p>
          <a:p>
            <a:endParaRPr lang="en-US" sz="2400" dirty="0"/>
          </a:p>
          <a:p>
            <a:r>
              <a:rPr lang="en-US" sz="2400" dirty="0"/>
              <a:t>People buying bees online is having a detrimental impact on our native population</a:t>
            </a:r>
          </a:p>
        </p:txBody>
      </p:sp>
    </p:spTree>
    <p:extLst>
      <p:ext uri="{BB962C8B-B14F-4D97-AF65-F5344CB8AC3E}">
        <p14:creationId xmlns:p14="http://schemas.microsoft.com/office/powerpoint/2010/main" val="17914223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a:extLst>
              <a:ext uri="{FF2B5EF4-FFF2-40B4-BE49-F238E27FC236}">
                <a16:creationId xmlns:a16="http://schemas.microsoft.com/office/drawing/2014/main" id="{73B0CD51-3934-0229-6A59-115E0BCA3330}"/>
              </a:ext>
            </a:extLst>
          </p:cNvPr>
          <p:cNvSpPr>
            <a:spLocks noGrp="1"/>
          </p:cNvSpPr>
          <p:nvPr>
            <p:ph idx="1"/>
          </p:nvPr>
        </p:nvSpPr>
        <p:spPr>
          <a:xfrm>
            <a:off x="1165123" y="2393967"/>
            <a:ext cx="9453715" cy="2546047"/>
          </a:xfrm>
        </p:spPr>
        <p:txBody>
          <a:bodyPr>
            <a:noAutofit/>
          </a:bodyPr>
          <a:lstStyle/>
          <a:p>
            <a:r>
              <a:rPr lang="en-US" sz="2400" dirty="0">
                <a:latin typeface="Times New Roman" panose="02020603050405020304" pitchFamily="18" charset="0"/>
                <a:cs typeface="Times New Roman" panose="02020603050405020304" pitchFamily="18" charset="0"/>
              </a:rPr>
              <a:t>Sufficient evidence across multiple approaches  for distinctiveness of </a:t>
            </a:r>
            <a:r>
              <a:rPr lang="en-US" sz="2400" i="1" dirty="0" err="1">
                <a:latin typeface="Times New Roman" panose="02020603050405020304" pitchFamily="18" charset="0"/>
                <a:cs typeface="Times New Roman" panose="02020603050405020304" pitchFamily="18" charset="0"/>
              </a:rPr>
              <a:t>A.m.mellifera</a:t>
            </a:r>
            <a:r>
              <a:rPr lang="en-US" sz="2400" i="1"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in Ireland</a:t>
            </a:r>
          </a:p>
          <a:p>
            <a:r>
              <a:rPr lang="en-US" dirty="0">
                <a:latin typeface="Times New Roman" panose="02020603050405020304" pitchFamily="18" charset="0"/>
                <a:cs typeface="Times New Roman" panose="02020603050405020304" pitchFamily="18" charset="0"/>
              </a:rPr>
              <a:t>Ireland is the last stronghold of </a:t>
            </a:r>
            <a:r>
              <a:rPr lang="en-US" i="1" dirty="0">
                <a:latin typeface="Times New Roman" panose="02020603050405020304" pitchFamily="18" charset="0"/>
                <a:cs typeface="Times New Roman" panose="02020603050405020304" pitchFamily="18" charset="0"/>
              </a:rPr>
              <a:t>A. m. mellifera </a:t>
            </a:r>
            <a:r>
              <a:rPr lang="en-US" dirty="0">
                <a:latin typeface="Times New Roman" panose="02020603050405020304" pitchFamily="18" charset="0"/>
                <a:cs typeface="Times New Roman" panose="02020603050405020304" pitchFamily="18" charset="0"/>
              </a:rPr>
              <a:t>in Europe</a:t>
            </a:r>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Imports of invasive subspecies and commercial strains are a threat to native </a:t>
            </a:r>
            <a:r>
              <a:rPr lang="en-US" sz="2400">
                <a:latin typeface="Times New Roman" panose="02020603050405020304" pitchFamily="18" charset="0"/>
                <a:cs typeface="Times New Roman" panose="02020603050405020304" pitchFamily="18" charset="0"/>
              </a:rPr>
              <a:t>population.</a:t>
            </a:r>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Please buy bees locally.</a:t>
            </a:r>
          </a:p>
        </p:txBody>
      </p:sp>
      <p:sp>
        <p:nvSpPr>
          <p:cNvPr id="5" name="Title 2">
            <a:extLst>
              <a:ext uri="{FF2B5EF4-FFF2-40B4-BE49-F238E27FC236}">
                <a16:creationId xmlns:a16="http://schemas.microsoft.com/office/drawing/2014/main" id="{0FBB9589-80A8-5BBC-CC82-E73CFDD88286}"/>
              </a:ext>
            </a:extLst>
          </p:cNvPr>
          <p:cNvSpPr>
            <a:spLocks noGrp="1"/>
          </p:cNvSpPr>
          <p:nvPr>
            <p:ph type="title"/>
          </p:nvPr>
        </p:nvSpPr>
        <p:spPr>
          <a:xfrm>
            <a:off x="2226125" y="1301036"/>
            <a:ext cx="6919882" cy="461925"/>
          </a:xfrm>
        </p:spPr>
        <p:txBody>
          <a:bodyPr/>
          <a:lstStyle/>
          <a:p>
            <a:r>
              <a:rPr lang="en-US" b="1" dirty="0">
                <a:latin typeface="Times New Roman" panose="02020603050405020304" pitchFamily="18" charset="0"/>
                <a:cs typeface="Times New Roman" panose="02020603050405020304" pitchFamily="18" charset="0"/>
              </a:rPr>
              <a:t>Conclusion </a:t>
            </a:r>
          </a:p>
        </p:txBody>
      </p:sp>
    </p:spTree>
    <p:extLst>
      <p:ext uri="{BB962C8B-B14F-4D97-AF65-F5344CB8AC3E}">
        <p14:creationId xmlns:p14="http://schemas.microsoft.com/office/powerpoint/2010/main" val="645189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CC066-10E8-F642-8F33-9BDE15661A46}"/>
              </a:ext>
            </a:extLst>
          </p:cNvPr>
          <p:cNvSpPr>
            <a:spLocks noGrp="1"/>
          </p:cNvSpPr>
          <p:nvPr>
            <p:ph type="title"/>
          </p:nvPr>
        </p:nvSpPr>
        <p:spPr>
          <a:xfrm>
            <a:off x="6911722" y="911815"/>
            <a:ext cx="4349003" cy="1415653"/>
          </a:xfrm>
        </p:spPr>
        <p:txBody>
          <a:bodyPr/>
          <a:lstStyle/>
          <a:p>
            <a:r>
              <a:rPr lang="en-US" sz="2800" dirty="0"/>
              <a:t>33 subspecies in 5 major lineages </a:t>
            </a:r>
            <a:br>
              <a:rPr lang="en-US" sz="2800" dirty="0"/>
            </a:br>
            <a:r>
              <a:rPr lang="en-US" sz="2800" i="1" dirty="0"/>
              <a:t> </a:t>
            </a:r>
            <a:r>
              <a:rPr lang="en-US" sz="2800" dirty="0"/>
              <a:t>(</a:t>
            </a:r>
            <a:r>
              <a:rPr lang="en-US" sz="2800" dirty="0" err="1"/>
              <a:t>Ilyasov</a:t>
            </a:r>
            <a:r>
              <a:rPr lang="en-US" sz="2800" dirty="0"/>
              <a:t> et al 2020)</a:t>
            </a:r>
          </a:p>
        </p:txBody>
      </p:sp>
      <p:pic>
        <p:nvPicPr>
          <p:cNvPr id="5" name="Content Placeholder 4" descr="Map&#10;&#10;Description automatically generated">
            <a:extLst>
              <a:ext uri="{FF2B5EF4-FFF2-40B4-BE49-F238E27FC236}">
                <a16:creationId xmlns:a16="http://schemas.microsoft.com/office/drawing/2014/main" id="{A0B0F81F-E86A-5B40-8826-AE84E6DFF5FA}"/>
              </a:ext>
            </a:extLst>
          </p:cNvPr>
          <p:cNvPicPr>
            <a:picLocks noGrp="1" noChangeAspect="1"/>
          </p:cNvPicPr>
          <p:nvPr>
            <p:ph idx="1"/>
          </p:nvPr>
        </p:nvPicPr>
        <p:blipFill>
          <a:blip r:embed="rId3"/>
          <a:stretch>
            <a:fillRect/>
          </a:stretch>
        </p:blipFill>
        <p:spPr>
          <a:xfrm>
            <a:off x="0" y="-14136"/>
            <a:ext cx="5653970" cy="6872136"/>
          </a:xfrm>
        </p:spPr>
      </p:pic>
      <p:sp>
        <p:nvSpPr>
          <p:cNvPr id="8" name="TextBox 7">
            <a:extLst>
              <a:ext uri="{FF2B5EF4-FFF2-40B4-BE49-F238E27FC236}">
                <a16:creationId xmlns:a16="http://schemas.microsoft.com/office/drawing/2014/main" id="{60FA8E5C-F683-B448-9EB4-F4C699549BE3}"/>
              </a:ext>
            </a:extLst>
          </p:cNvPr>
          <p:cNvSpPr txBox="1"/>
          <p:nvPr/>
        </p:nvSpPr>
        <p:spPr>
          <a:xfrm>
            <a:off x="6140475" y="5347770"/>
            <a:ext cx="6019148" cy="461665"/>
          </a:xfrm>
          <a:prstGeom prst="rect">
            <a:avLst/>
          </a:prstGeom>
          <a:noFill/>
        </p:spPr>
        <p:txBody>
          <a:bodyPr wrap="none" rtlCol="0">
            <a:spAutoFit/>
          </a:bodyPr>
          <a:lstStyle/>
          <a:p>
            <a:r>
              <a:rPr lang="en-US" sz="2400" b="1" dirty="0">
                <a:solidFill>
                  <a:srgbClr val="FF0000"/>
                </a:solidFill>
              </a:rPr>
              <a:t>14 is </a:t>
            </a:r>
            <a:r>
              <a:rPr lang="en-US" sz="2400" b="1" i="1" dirty="0">
                <a:solidFill>
                  <a:srgbClr val="FF0000"/>
                </a:solidFill>
              </a:rPr>
              <a:t>A. m. mellifera: the native Irish honey bee</a:t>
            </a:r>
          </a:p>
        </p:txBody>
      </p:sp>
      <p:sp>
        <p:nvSpPr>
          <p:cNvPr id="9" name="Oval 8">
            <a:extLst>
              <a:ext uri="{FF2B5EF4-FFF2-40B4-BE49-F238E27FC236}">
                <a16:creationId xmlns:a16="http://schemas.microsoft.com/office/drawing/2014/main" id="{B7672A1A-A4BE-6A49-8FDE-57BE8A75E0C3}"/>
              </a:ext>
            </a:extLst>
          </p:cNvPr>
          <p:cNvSpPr/>
          <p:nvPr/>
        </p:nvSpPr>
        <p:spPr>
          <a:xfrm>
            <a:off x="52041" y="384016"/>
            <a:ext cx="5884693" cy="5934763"/>
          </a:xfrm>
          <a:prstGeom prst="ellipse">
            <a:avLst/>
          </a:prstGeom>
          <a:blipFill dpi="0" rotWithShape="1">
            <a:blip r:embed="rId4">
              <a:alphaModFix amt="0"/>
              <a:duotone>
                <a:schemeClr val="accent1">
                  <a:shade val="30000"/>
                  <a:alpha val="50000"/>
                  <a:satMod val="150000"/>
                </a:schemeClr>
                <a:schemeClr val="accent1">
                  <a:tint val="50000"/>
                  <a:alpha val="10000"/>
                  <a:satMod val="150000"/>
                </a:schemeClr>
              </a:duotone>
            </a:blip>
            <a:srcRect/>
            <a:stretch>
              <a:fillRect/>
            </a:stretch>
          </a:blip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E746014-4363-DD41-9198-00A8F9289007}"/>
              </a:ext>
            </a:extLst>
          </p:cNvPr>
          <p:cNvSpPr txBox="1"/>
          <p:nvPr/>
        </p:nvSpPr>
        <p:spPr>
          <a:xfrm>
            <a:off x="5845190" y="5930887"/>
            <a:ext cx="6231259" cy="830997"/>
          </a:xfrm>
          <a:prstGeom prst="rect">
            <a:avLst/>
          </a:prstGeom>
          <a:noFill/>
        </p:spPr>
        <p:txBody>
          <a:bodyPr wrap="square" rtlCol="0">
            <a:spAutoFit/>
          </a:bodyPr>
          <a:lstStyle/>
          <a:p>
            <a:r>
              <a:rPr lang="en-US" sz="2400" dirty="0"/>
              <a:t>Subspecies can be distinguished via </a:t>
            </a:r>
            <a:r>
              <a:rPr lang="en-US" sz="2400" dirty="0" err="1"/>
              <a:t>behaviour</a:t>
            </a:r>
            <a:r>
              <a:rPr lang="en-US" sz="2400" dirty="0"/>
              <a:t>, morphology and DNA</a:t>
            </a:r>
          </a:p>
        </p:txBody>
      </p:sp>
      <p:sp>
        <p:nvSpPr>
          <p:cNvPr id="3" name="TextBox 2">
            <a:extLst>
              <a:ext uri="{FF2B5EF4-FFF2-40B4-BE49-F238E27FC236}">
                <a16:creationId xmlns:a16="http://schemas.microsoft.com/office/drawing/2014/main" id="{62D6187A-3683-0C4E-BAE5-E0F54F72D32F}"/>
              </a:ext>
            </a:extLst>
          </p:cNvPr>
          <p:cNvSpPr txBox="1"/>
          <p:nvPr/>
        </p:nvSpPr>
        <p:spPr>
          <a:xfrm>
            <a:off x="5845191" y="96116"/>
            <a:ext cx="5928290" cy="523220"/>
          </a:xfrm>
          <a:prstGeom prst="rect">
            <a:avLst/>
          </a:prstGeom>
          <a:noFill/>
        </p:spPr>
        <p:txBody>
          <a:bodyPr wrap="none" rtlCol="0">
            <a:spAutoFit/>
          </a:bodyPr>
          <a:lstStyle/>
          <a:p>
            <a:r>
              <a:rPr lang="en-US" sz="2800" i="1" dirty="0"/>
              <a:t>Apis mellifera </a:t>
            </a:r>
            <a:r>
              <a:rPr lang="en-US" sz="2800" dirty="0"/>
              <a:t>is a very variable species</a:t>
            </a:r>
          </a:p>
        </p:txBody>
      </p:sp>
      <p:pic>
        <p:nvPicPr>
          <p:cNvPr id="11" name="Picture 10">
            <a:extLst>
              <a:ext uri="{FF2B5EF4-FFF2-40B4-BE49-F238E27FC236}">
                <a16:creationId xmlns:a16="http://schemas.microsoft.com/office/drawing/2014/main" id="{75863210-2501-B14F-AC41-C485AA104A68}"/>
              </a:ext>
            </a:extLst>
          </p:cNvPr>
          <p:cNvPicPr>
            <a:picLocks noChangeAspect="1"/>
          </p:cNvPicPr>
          <p:nvPr/>
        </p:nvPicPr>
        <p:blipFill rotWithShape="1">
          <a:blip r:embed="rId5"/>
          <a:srcRect l="33309" t="18880" r="3081" b="7250"/>
          <a:stretch/>
        </p:blipFill>
        <p:spPr>
          <a:xfrm>
            <a:off x="7522353" y="2553303"/>
            <a:ext cx="2120613" cy="2568632"/>
          </a:xfrm>
          <a:prstGeom prst="rect">
            <a:avLst/>
          </a:prstGeom>
        </p:spPr>
      </p:pic>
    </p:spTree>
    <p:extLst>
      <p:ext uri="{BB962C8B-B14F-4D97-AF65-F5344CB8AC3E}">
        <p14:creationId xmlns:p14="http://schemas.microsoft.com/office/powerpoint/2010/main" val="37724985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a:srcRect t="-2353" b="-2746"/>
          <a:stretch/>
        </p:blipFill>
        <p:spPr>
          <a:xfrm>
            <a:off x="3230658" y="1336017"/>
            <a:ext cx="5768789" cy="2543176"/>
          </a:xfrm>
        </p:spPr>
      </p:pic>
      <p:sp>
        <p:nvSpPr>
          <p:cNvPr id="5" name="TextBox 4">
            <a:extLst>
              <a:ext uri="{FF2B5EF4-FFF2-40B4-BE49-F238E27FC236}">
                <a16:creationId xmlns:a16="http://schemas.microsoft.com/office/drawing/2014/main" id="{4C26043A-619E-CC42-A652-8BA96BBA9A29}"/>
              </a:ext>
            </a:extLst>
          </p:cNvPr>
          <p:cNvSpPr txBox="1"/>
          <p:nvPr/>
        </p:nvSpPr>
        <p:spPr>
          <a:xfrm>
            <a:off x="691111" y="4549676"/>
            <a:ext cx="10795820" cy="2308324"/>
          </a:xfrm>
          <a:prstGeom prst="rect">
            <a:avLst/>
          </a:prstGeom>
          <a:noFill/>
        </p:spPr>
        <p:txBody>
          <a:bodyPr wrap="square" rtlCol="0">
            <a:spAutoFit/>
          </a:bodyPr>
          <a:lstStyle/>
          <a:p>
            <a:r>
              <a:rPr lang="en-US" sz="2400" dirty="0"/>
              <a:t>2013: Assumed to be extinct or almost extinct throughout its range - Including Ireland, Wild bees extinct</a:t>
            </a:r>
          </a:p>
          <a:p>
            <a:endParaRPr lang="en-US" sz="2400" dirty="0"/>
          </a:p>
          <a:p>
            <a:r>
              <a:rPr lang="en-US" sz="2400" dirty="0"/>
              <a:t>Irelands conservation story began in the 1990s with the </a:t>
            </a:r>
            <a:r>
              <a:rPr lang="en-US" sz="2400" dirty="0" err="1"/>
              <a:t>Galtee</a:t>
            </a:r>
            <a:r>
              <a:rPr lang="en-US" sz="2400" dirty="0"/>
              <a:t> Bee breeding Group</a:t>
            </a:r>
          </a:p>
          <a:p>
            <a:endParaRPr lang="en-US" sz="2400" dirty="0"/>
          </a:p>
        </p:txBody>
      </p:sp>
      <p:pic>
        <p:nvPicPr>
          <p:cNvPr id="6" name="Content Placeholder 3">
            <a:extLst>
              <a:ext uri="{FF2B5EF4-FFF2-40B4-BE49-F238E27FC236}">
                <a16:creationId xmlns:a16="http://schemas.microsoft.com/office/drawing/2014/main" id="{39F0BC7F-09AE-D0C9-2783-F656CA6E4988}"/>
              </a:ext>
            </a:extLst>
          </p:cNvPr>
          <p:cNvPicPr>
            <a:picLocks noChangeAspect="1"/>
          </p:cNvPicPr>
          <p:nvPr/>
        </p:nvPicPr>
        <p:blipFill rotWithShape="1">
          <a:blip r:embed="rId3"/>
          <a:srcRect t="-2353" b="-2746"/>
          <a:stretch/>
        </p:blipFill>
        <p:spPr>
          <a:xfrm>
            <a:off x="2590822" y="1705353"/>
            <a:ext cx="3498199" cy="1542184"/>
          </a:xfrm>
        </p:spPr>
      </p:pic>
      <p:pic>
        <p:nvPicPr>
          <p:cNvPr id="8" name="Picture 7">
            <a:extLst>
              <a:ext uri="{FF2B5EF4-FFF2-40B4-BE49-F238E27FC236}">
                <a16:creationId xmlns:a16="http://schemas.microsoft.com/office/drawing/2014/main" id="{4CF88186-6210-6957-661D-707154F8125B}"/>
              </a:ext>
            </a:extLst>
          </p:cNvPr>
          <p:cNvPicPr>
            <a:picLocks noChangeAspect="1"/>
          </p:cNvPicPr>
          <p:nvPr/>
        </p:nvPicPr>
        <p:blipFill rotWithShape="1">
          <a:blip r:embed="rId4">
            <a:extLst>
              <a:ext uri="{28A0092B-C50C-407E-A947-70E740481C1C}">
                <a14:useLocalDpi xmlns:a14="http://schemas.microsoft.com/office/drawing/2010/main" val="0"/>
              </a:ext>
            </a:extLst>
          </a:blip>
          <a:srcRect l="2427" b="39395"/>
          <a:stretch/>
        </p:blipFill>
        <p:spPr>
          <a:xfrm>
            <a:off x="103239" y="-996848"/>
            <a:ext cx="12300155" cy="5475720"/>
          </a:xfrm>
          <a:prstGeom prst="rect">
            <a:avLst/>
          </a:prstGeom>
        </p:spPr>
      </p:pic>
      <p:pic>
        <p:nvPicPr>
          <p:cNvPr id="2" name="Picture 1" descr="download.jpg">
            <a:extLst>
              <a:ext uri="{FF2B5EF4-FFF2-40B4-BE49-F238E27FC236}">
                <a16:creationId xmlns:a16="http://schemas.microsoft.com/office/drawing/2014/main" id="{0242D4C1-2BBD-D347-F7DF-866C0D84BF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2121" y="2960030"/>
            <a:ext cx="1172522" cy="919163"/>
          </a:xfrm>
          <a:prstGeom prst="rect">
            <a:avLst/>
          </a:prstGeom>
        </p:spPr>
      </p:pic>
    </p:spTree>
    <p:extLst>
      <p:ext uri="{BB962C8B-B14F-4D97-AF65-F5344CB8AC3E}">
        <p14:creationId xmlns:p14="http://schemas.microsoft.com/office/powerpoint/2010/main" val="24311316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E6A2F-6251-AC4E-AC02-B17B97788780}"/>
              </a:ext>
            </a:extLst>
          </p:cNvPr>
          <p:cNvSpPr>
            <a:spLocks noGrp="1"/>
          </p:cNvSpPr>
          <p:nvPr>
            <p:ph type="title"/>
          </p:nvPr>
        </p:nvSpPr>
        <p:spPr>
          <a:xfrm>
            <a:off x="374160" y="178012"/>
            <a:ext cx="7691719" cy="536066"/>
          </a:xfrm>
        </p:spPr>
        <p:txBody>
          <a:bodyPr/>
          <a:lstStyle/>
          <a:p>
            <a:pPr algn="l"/>
            <a:r>
              <a:rPr lang="en-US" sz="3600" dirty="0"/>
              <a:t>Ireland’s Honeybees</a:t>
            </a:r>
          </a:p>
        </p:txBody>
      </p:sp>
      <p:sp>
        <p:nvSpPr>
          <p:cNvPr id="3" name="Content Placeholder 2">
            <a:extLst>
              <a:ext uri="{FF2B5EF4-FFF2-40B4-BE49-F238E27FC236}">
                <a16:creationId xmlns:a16="http://schemas.microsoft.com/office/drawing/2014/main" id="{14278E56-D984-EC46-B7B8-723AC764D6C6}"/>
              </a:ext>
            </a:extLst>
          </p:cNvPr>
          <p:cNvSpPr>
            <a:spLocks noGrp="1"/>
          </p:cNvSpPr>
          <p:nvPr>
            <p:ph idx="1"/>
          </p:nvPr>
        </p:nvSpPr>
        <p:spPr>
          <a:xfrm>
            <a:off x="488737" y="1911194"/>
            <a:ext cx="7462567" cy="3492143"/>
          </a:xfrm>
        </p:spPr>
        <p:txBody>
          <a:bodyPr>
            <a:noAutofit/>
          </a:bodyPr>
          <a:lstStyle/>
          <a:p>
            <a:r>
              <a:rPr lang="en-US" dirty="0"/>
              <a:t>Origins: </a:t>
            </a:r>
          </a:p>
          <a:p>
            <a:pPr lvl="1"/>
            <a:r>
              <a:rPr lang="en-US" sz="2400" u="sng" dirty="0"/>
              <a:t>Native </a:t>
            </a:r>
          </a:p>
          <a:p>
            <a:pPr lvl="1"/>
            <a:r>
              <a:rPr lang="en-US" sz="2400" dirty="0" err="1"/>
              <a:t>colonised</a:t>
            </a:r>
            <a:r>
              <a:rPr lang="en-US" sz="2400" dirty="0"/>
              <a:t> naturally 		- </a:t>
            </a:r>
            <a:r>
              <a:rPr lang="en-US" sz="2400" b="1" dirty="0"/>
              <a:t>circa 8000 years</a:t>
            </a:r>
          </a:p>
          <a:p>
            <a:pPr lvl="1"/>
            <a:r>
              <a:rPr lang="en-US" sz="2400" dirty="0"/>
              <a:t>Brought over from UK  	</a:t>
            </a:r>
            <a:r>
              <a:rPr lang="en-US" sz="2400" b="1" dirty="0"/>
              <a:t>-&gt;1500 years</a:t>
            </a:r>
          </a:p>
          <a:p>
            <a:pPr lvl="1"/>
            <a:endParaRPr lang="en-US" sz="2400" b="1" dirty="0"/>
          </a:p>
          <a:p>
            <a:pPr lvl="1"/>
            <a:r>
              <a:rPr lang="en-US" sz="2400" u="sng" dirty="0"/>
              <a:t>Non-Native </a:t>
            </a:r>
          </a:p>
          <a:p>
            <a:pPr lvl="1"/>
            <a:r>
              <a:rPr lang="en-US" sz="2400" dirty="0"/>
              <a:t>Imported from various places 	– </a:t>
            </a:r>
            <a:r>
              <a:rPr lang="en-US" sz="2400" b="1" dirty="0"/>
              <a:t>100 years</a:t>
            </a:r>
          </a:p>
          <a:p>
            <a:pPr marL="457200" lvl="1" indent="0">
              <a:buNone/>
            </a:pPr>
            <a:endParaRPr lang="en-US" sz="2400" dirty="0"/>
          </a:p>
        </p:txBody>
      </p:sp>
      <p:sp>
        <p:nvSpPr>
          <p:cNvPr id="5" name="Rectangle 4">
            <a:extLst>
              <a:ext uri="{FF2B5EF4-FFF2-40B4-BE49-F238E27FC236}">
                <a16:creationId xmlns:a16="http://schemas.microsoft.com/office/drawing/2014/main" id="{51EA1112-C0D9-EF40-B8A4-AC16FB748AC7}"/>
              </a:ext>
            </a:extLst>
          </p:cNvPr>
          <p:cNvSpPr/>
          <p:nvPr/>
        </p:nvSpPr>
        <p:spPr>
          <a:xfrm>
            <a:off x="8827945" y="4039297"/>
            <a:ext cx="3231962" cy="307777"/>
          </a:xfrm>
          <a:prstGeom prst="rect">
            <a:avLst/>
          </a:prstGeom>
        </p:spPr>
        <p:txBody>
          <a:bodyPr wrap="square">
            <a:spAutoFit/>
          </a:bodyPr>
          <a:lstStyle/>
          <a:p>
            <a:r>
              <a:rPr lang="en-IE" sz="1400" i="1" dirty="0" err="1">
                <a:solidFill>
                  <a:srgbClr val="333333"/>
                </a:solidFill>
                <a:latin typeface="Georgia" panose="02040502050405020303" pitchFamily="18" charset="0"/>
              </a:rPr>
              <a:t>Cluain</a:t>
            </a:r>
            <a:r>
              <a:rPr lang="en-IE" sz="1400" i="1" dirty="0">
                <a:solidFill>
                  <a:srgbClr val="333333"/>
                </a:solidFill>
                <a:latin typeface="Georgia" panose="02040502050405020303" pitchFamily="18" charset="0"/>
              </a:rPr>
              <a:t> </a:t>
            </a:r>
            <a:r>
              <a:rPr lang="en-IE" sz="1400" i="1" dirty="0" err="1">
                <a:solidFill>
                  <a:srgbClr val="333333"/>
                </a:solidFill>
                <a:latin typeface="Georgia" panose="02040502050405020303" pitchFamily="18" charset="0"/>
              </a:rPr>
              <a:t>Meala</a:t>
            </a:r>
            <a:r>
              <a:rPr lang="en-IE" sz="1400" dirty="0">
                <a:solidFill>
                  <a:srgbClr val="333333"/>
                </a:solidFill>
                <a:latin typeface="Georgia" panose="02040502050405020303" pitchFamily="18" charset="0"/>
              </a:rPr>
              <a:t>, “vale of honey”</a:t>
            </a:r>
            <a:endParaRPr lang="en-US" sz="1400" dirty="0"/>
          </a:p>
        </p:txBody>
      </p:sp>
      <p:pic>
        <p:nvPicPr>
          <p:cNvPr id="10" name="Picture 4" descr="Clonmel Sign">
            <a:extLst>
              <a:ext uri="{FF2B5EF4-FFF2-40B4-BE49-F238E27FC236}">
                <a16:creationId xmlns:a16="http://schemas.microsoft.com/office/drawing/2014/main" id="{AE316409-D010-AF4C-8060-66C63AB20BB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763" t="16580" r="31889" b="29133"/>
          <a:stretch/>
        </p:blipFill>
        <p:spPr bwMode="auto">
          <a:xfrm>
            <a:off x="9425758" y="2566170"/>
            <a:ext cx="1947569" cy="1338224"/>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Blarney Stones – Milsean Shoppe">
            <a:extLst>
              <a:ext uri="{FF2B5EF4-FFF2-40B4-BE49-F238E27FC236}">
                <a16:creationId xmlns:a16="http://schemas.microsoft.com/office/drawing/2014/main" id="{95BCB769-B067-E540-B729-ED293EE2DB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56069" y="4598723"/>
            <a:ext cx="2286946" cy="171091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50B69CA9-6753-134B-B050-8280CAE230BA}"/>
              </a:ext>
            </a:extLst>
          </p:cNvPr>
          <p:cNvSpPr/>
          <p:nvPr/>
        </p:nvSpPr>
        <p:spPr>
          <a:xfrm>
            <a:off x="9737125" y="6299673"/>
            <a:ext cx="2286946" cy="523220"/>
          </a:xfrm>
          <a:prstGeom prst="rect">
            <a:avLst/>
          </a:prstGeom>
        </p:spPr>
        <p:txBody>
          <a:bodyPr wrap="square">
            <a:spAutoFit/>
          </a:bodyPr>
          <a:lstStyle/>
          <a:p>
            <a:r>
              <a:rPr lang="en-US" sz="1400" dirty="0"/>
              <a:t>https://</a:t>
            </a:r>
            <a:r>
              <a:rPr lang="en-US" sz="1400" dirty="0" err="1"/>
              <a:t>www.milsean.com</a:t>
            </a:r>
            <a:r>
              <a:rPr lang="en-US" sz="1400" dirty="0"/>
              <a:t>/products/blarney-stones</a:t>
            </a:r>
          </a:p>
        </p:txBody>
      </p:sp>
      <p:pic>
        <p:nvPicPr>
          <p:cNvPr id="8" name="Picture 7">
            <a:extLst>
              <a:ext uri="{FF2B5EF4-FFF2-40B4-BE49-F238E27FC236}">
                <a16:creationId xmlns:a16="http://schemas.microsoft.com/office/drawing/2014/main" id="{A5CF2A2E-CCAA-D345-A9B5-3318D4C7DF6D}"/>
              </a:ext>
            </a:extLst>
          </p:cNvPr>
          <p:cNvPicPr>
            <a:picLocks noChangeAspect="1"/>
          </p:cNvPicPr>
          <p:nvPr/>
        </p:nvPicPr>
        <p:blipFill>
          <a:blip r:embed="rId5"/>
          <a:stretch>
            <a:fillRect/>
          </a:stretch>
        </p:blipFill>
        <p:spPr>
          <a:xfrm>
            <a:off x="8827945" y="29828"/>
            <a:ext cx="3231962" cy="2046909"/>
          </a:xfrm>
          <a:prstGeom prst="rect">
            <a:avLst/>
          </a:prstGeom>
        </p:spPr>
      </p:pic>
      <p:sp>
        <p:nvSpPr>
          <p:cNvPr id="11" name="Rectangle 10">
            <a:extLst>
              <a:ext uri="{FF2B5EF4-FFF2-40B4-BE49-F238E27FC236}">
                <a16:creationId xmlns:a16="http://schemas.microsoft.com/office/drawing/2014/main" id="{4849115F-A1E6-5542-8CE8-4F9C9D0C645F}"/>
              </a:ext>
            </a:extLst>
          </p:cNvPr>
          <p:cNvSpPr/>
          <p:nvPr/>
        </p:nvSpPr>
        <p:spPr>
          <a:xfrm>
            <a:off x="9066509" y="2110460"/>
            <a:ext cx="3053785" cy="307777"/>
          </a:xfrm>
          <a:prstGeom prst="rect">
            <a:avLst/>
          </a:prstGeom>
        </p:spPr>
        <p:txBody>
          <a:bodyPr wrap="none">
            <a:spAutoFit/>
          </a:bodyPr>
          <a:lstStyle/>
          <a:p>
            <a:r>
              <a:rPr lang="en-US" sz="1400" dirty="0"/>
              <a:t>https://</a:t>
            </a:r>
            <a:r>
              <a:rPr lang="en-US" sz="1400" dirty="0" err="1"/>
              <a:t>irisharchaeology.tumblr.com</a:t>
            </a:r>
            <a:r>
              <a:rPr lang="en-US" sz="1400" dirty="0"/>
              <a:t>/</a:t>
            </a:r>
          </a:p>
        </p:txBody>
      </p:sp>
      <p:pic>
        <p:nvPicPr>
          <p:cNvPr id="12" name="Picture 11">
            <a:extLst>
              <a:ext uri="{FF2B5EF4-FFF2-40B4-BE49-F238E27FC236}">
                <a16:creationId xmlns:a16="http://schemas.microsoft.com/office/drawing/2014/main" id="{650028D3-1CD5-394B-817D-0BF65C8CE0DA}"/>
              </a:ext>
            </a:extLst>
          </p:cNvPr>
          <p:cNvPicPr>
            <a:picLocks noChangeAspect="1"/>
          </p:cNvPicPr>
          <p:nvPr/>
        </p:nvPicPr>
        <p:blipFill>
          <a:blip r:embed="rId6"/>
          <a:stretch>
            <a:fillRect/>
          </a:stretch>
        </p:blipFill>
        <p:spPr>
          <a:xfrm>
            <a:off x="5605820" y="68471"/>
            <a:ext cx="3101655" cy="2008266"/>
          </a:xfrm>
          <a:prstGeom prst="rect">
            <a:avLst/>
          </a:prstGeom>
        </p:spPr>
      </p:pic>
      <p:sp>
        <p:nvSpPr>
          <p:cNvPr id="16" name="Rectangle 15">
            <a:extLst>
              <a:ext uri="{FF2B5EF4-FFF2-40B4-BE49-F238E27FC236}">
                <a16:creationId xmlns:a16="http://schemas.microsoft.com/office/drawing/2014/main" id="{653348B2-736A-EB44-8762-E2FBE6852391}"/>
              </a:ext>
            </a:extLst>
          </p:cNvPr>
          <p:cNvSpPr/>
          <p:nvPr/>
        </p:nvSpPr>
        <p:spPr>
          <a:xfrm>
            <a:off x="6176523" y="2190108"/>
            <a:ext cx="1774781" cy="307777"/>
          </a:xfrm>
          <a:prstGeom prst="rect">
            <a:avLst/>
          </a:prstGeom>
        </p:spPr>
        <p:txBody>
          <a:bodyPr wrap="none">
            <a:spAutoFit/>
          </a:bodyPr>
          <a:lstStyle/>
          <a:p>
            <a:r>
              <a:rPr lang="en-US" sz="1400" dirty="0"/>
              <a:t>Brehon law academy</a:t>
            </a:r>
          </a:p>
        </p:txBody>
      </p:sp>
    </p:spTree>
    <p:extLst>
      <p:ext uri="{BB962C8B-B14F-4D97-AF65-F5344CB8AC3E}">
        <p14:creationId xmlns:p14="http://schemas.microsoft.com/office/powerpoint/2010/main" val="36072269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4968" y="132099"/>
            <a:ext cx="7428665" cy="1025708"/>
          </a:xfrm>
        </p:spPr>
        <p:txBody>
          <a:bodyPr/>
          <a:lstStyle/>
          <a:p>
            <a:pPr algn="l"/>
            <a:r>
              <a:rPr lang="en-US" sz="3200" i="1" dirty="0">
                <a:solidFill>
                  <a:srgbClr val="56633C"/>
                </a:solidFill>
              </a:rPr>
              <a:t>Apis mellifera mellifera</a:t>
            </a:r>
            <a:r>
              <a:rPr lang="en-US" sz="3200" dirty="0">
                <a:solidFill>
                  <a:srgbClr val="56633C"/>
                </a:solidFill>
              </a:rPr>
              <a:t> is the only honeybee that is native to Ireland</a:t>
            </a:r>
          </a:p>
        </p:txBody>
      </p:sp>
      <p:sp>
        <p:nvSpPr>
          <p:cNvPr id="3" name="Content Placeholder 2"/>
          <p:cNvSpPr>
            <a:spLocks noGrp="1"/>
          </p:cNvSpPr>
          <p:nvPr>
            <p:ph idx="1"/>
          </p:nvPr>
        </p:nvSpPr>
        <p:spPr>
          <a:xfrm>
            <a:off x="577027" y="1402069"/>
            <a:ext cx="5878245" cy="4748475"/>
          </a:xfrm>
        </p:spPr>
        <p:txBody>
          <a:bodyPr>
            <a:normAutofit lnSpcReduction="10000"/>
          </a:bodyPr>
          <a:lstStyle/>
          <a:p>
            <a:r>
              <a:rPr lang="en-US" dirty="0"/>
              <a:t>Dark in </a:t>
            </a:r>
            <a:r>
              <a:rPr lang="en-US" dirty="0" err="1"/>
              <a:t>colour</a:t>
            </a:r>
            <a:r>
              <a:rPr lang="en-US" dirty="0"/>
              <a:t> to absorb heat in cool summers</a:t>
            </a:r>
          </a:p>
          <a:p>
            <a:r>
              <a:rPr lang="en-US" dirty="0"/>
              <a:t>Adaptations to wing and flight muscles to fly in windier/wetter weather</a:t>
            </a:r>
          </a:p>
          <a:p>
            <a:r>
              <a:rPr lang="en-US" dirty="0"/>
              <a:t>Docile</a:t>
            </a:r>
          </a:p>
          <a:p>
            <a:r>
              <a:rPr lang="en-US" dirty="0"/>
              <a:t>Colony size small, long lived, good honey, pollen, propolis  production</a:t>
            </a:r>
          </a:p>
          <a:p>
            <a:r>
              <a:rPr lang="en-US" dirty="0"/>
              <a:t> Frugal with stores</a:t>
            </a:r>
          </a:p>
          <a:p>
            <a:r>
              <a:rPr lang="en-US" dirty="0"/>
              <a:t>Resistance to disease ?</a:t>
            </a:r>
          </a:p>
        </p:txBody>
      </p:sp>
      <p:pic>
        <p:nvPicPr>
          <p:cNvPr id="6" name="Picture 2">
            <a:extLst>
              <a:ext uri="{FF2B5EF4-FFF2-40B4-BE49-F238E27FC236}">
                <a16:creationId xmlns:a16="http://schemas.microsoft.com/office/drawing/2014/main" id="{316A7B76-B33D-114B-BF38-F8C306B26E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05187" y="132100"/>
            <a:ext cx="2260604" cy="1695453"/>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7" name="Picture 2">
            <a:extLst>
              <a:ext uri="{FF2B5EF4-FFF2-40B4-BE49-F238E27FC236}">
                <a16:creationId xmlns:a16="http://schemas.microsoft.com/office/drawing/2014/main" id="{E5CCC6CC-1F8F-E748-87C9-E2FB56D9E9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05187" y="1863538"/>
            <a:ext cx="2260604" cy="1658873"/>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8" name="Picture 3">
            <a:extLst>
              <a:ext uri="{FF2B5EF4-FFF2-40B4-BE49-F238E27FC236}">
                <a16:creationId xmlns:a16="http://schemas.microsoft.com/office/drawing/2014/main" id="{89BA8995-E5C4-F849-B9FB-6BF785875C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21522" y="5067029"/>
            <a:ext cx="2560553" cy="1658873"/>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9" name="Picture 2">
            <a:extLst>
              <a:ext uri="{FF2B5EF4-FFF2-40B4-BE49-F238E27FC236}">
                <a16:creationId xmlns:a16="http://schemas.microsoft.com/office/drawing/2014/main" id="{EE789AB9-919A-F547-B876-523B7E435C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21125" y="3558396"/>
            <a:ext cx="2244666" cy="1683499"/>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10" name="Picture 2">
            <a:extLst>
              <a:ext uri="{FF2B5EF4-FFF2-40B4-BE49-F238E27FC236}">
                <a16:creationId xmlns:a16="http://schemas.microsoft.com/office/drawing/2014/main" id="{8FD8EBC7-E404-3644-9DFB-09C1212933E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40517" y="5260445"/>
            <a:ext cx="2225275" cy="148467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1" name="TextBox 10">
            <a:extLst>
              <a:ext uri="{FF2B5EF4-FFF2-40B4-BE49-F238E27FC236}">
                <a16:creationId xmlns:a16="http://schemas.microsoft.com/office/drawing/2014/main" id="{4367720E-F8F0-B843-8B94-4C1B34FD57E0}"/>
              </a:ext>
            </a:extLst>
          </p:cNvPr>
          <p:cNvSpPr txBox="1"/>
          <p:nvPr/>
        </p:nvSpPr>
        <p:spPr>
          <a:xfrm>
            <a:off x="2557143" y="6394806"/>
            <a:ext cx="2756909" cy="276999"/>
          </a:xfrm>
          <a:prstGeom prst="rect">
            <a:avLst/>
          </a:prstGeom>
          <a:noFill/>
        </p:spPr>
        <p:txBody>
          <a:bodyPr wrap="none" rtlCol="0">
            <a:spAutoFit/>
          </a:bodyPr>
          <a:lstStyle/>
          <a:p>
            <a:r>
              <a:rPr lang="en-US" sz="1200" i="1" dirty="0"/>
              <a:t>Images  &amp; points from Eoin Mac </a:t>
            </a:r>
            <a:r>
              <a:rPr lang="en-US" sz="1200" i="1" dirty="0" err="1"/>
              <a:t>Giollacoda</a:t>
            </a:r>
            <a:endParaRPr lang="en-US" sz="1200" i="1" dirty="0"/>
          </a:p>
        </p:txBody>
      </p:sp>
    </p:spTree>
    <p:extLst>
      <p:ext uri="{BB962C8B-B14F-4D97-AF65-F5344CB8AC3E}">
        <p14:creationId xmlns:p14="http://schemas.microsoft.com/office/powerpoint/2010/main" val="5355893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414BF442-C4D5-8643-867B-3BC0EA955EB2}"/>
              </a:ext>
            </a:extLst>
          </p:cNvPr>
          <p:cNvSpPr txBox="1"/>
          <p:nvPr/>
        </p:nvSpPr>
        <p:spPr>
          <a:xfrm>
            <a:off x="3515082" y="85370"/>
            <a:ext cx="6343021"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Ireland has unique eco-type</a:t>
            </a:r>
          </a:p>
        </p:txBody>
      </p:sp>
      <p:sp>
        <p:nvSpPr>
          <p:cNvPr id="11" name="TextBox 10">
            <a:extLst>
              <a:ext uri="{FF2B5EF4-FFF2-40B4-BE49-F238E27FC236}">
                <a16:creationId xmlns:a16="http://schemas.microsoft.com/office/drawing/2014/main" id="{08260847-7014-3042-9BD6-7EF175489B91}"/>
              </a:ext>
            </a:extLst>
          </p:cNvPr>
          <p:cNvSpPr txBox="1"/>
          <p:nvPr/>
        </p:nvSpPr>
        <p:spPr>
          <a:xfrm>
            <a:off x="6130165" y="1140321"/>
            <a:ext cx="4479695" cy="5262979"/>
          </a:xfrm>
          <a:prstGeom prst="rect">
            <a:avLst/>
          </a:prstGeom>
          <a:noFill/>
        </p:spPr>
        <p:txBody>
          <a:bodyPr wrap="square">
            <a:spAutoFit/>
          </a:bodyPr>
          <a:lstStyle/>
          <a:p>
            <a:r>
              <a:rPr lang="en-US" sz="2400" dirty="0">
                <a:latin typeface="Times New Roman" panose="02020603050405020304" pitchFamily="18" charset="0"/>
                <a:cs typeface="Times New Roman" panose="02020603050405020304" pitchFamily="18" charset="0"/>
              </a:rPr>
              <a:t>Irish </a:t>
            </a:r>
            <a:r>
              <a:rPr lang="en-US" sz="2400" i="1" dirty="0" err="1">
                <a:latin typeface="Times New Roman" panose="02020603050405020304" pitchFamily="18" charset="0"/>
                <a:cs typeface="Times New Roman" panose="02020603050405020304" pitchFamily="18" charset="0"/>
              </a:rPr>
              <a:t>A.m.mellifera</a:t>
            </a:r>
            <a:r>
              <a:rPr lang="en-US" sz="2400" i="1"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is significantly different from European </a:t>
            </a:r>
            <a:r>
              <a:rPr lang="en-US" sz="2400" i="1" dirty="0" err="1">
                <a:latin typeface="Times New Roman" panose="02020603050405020304" pitchFamily="18" charset="0"/>
                <a:cs typeface="Times New Roman" panose="02020603050405020304" pitchFamily="18" charset="0"/>
              </a:rPr>
              <a:t>A.m.mellifera</a:t>
            </a:r>
            <a:r>
              <a:rPr lang="en-US" sz="2400" i="1"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&amp; C-lineage subspecies.</a:t>
            </a: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Unique variations observed include:</a:t>
            </a:r>
          </a:p>
          <a:p>
            <a:pPr marL="257175" indent="-257175">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Shortened leg length</a:t>
            </a:r>
          </a:p>
          <a:p>
            <a:pPr marL="257175" indent="-257175">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Shortened proboscis length</a:t>
            </a:r>
          </a:p>
          <a:p>
            <a:pPr marL="257175" indent="-257175">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Longer forewings</a:t>
            </a:r>
          </a:p>
          <a:p>
            <a:pPr marL="257175" indent="-257175">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Broadened but shorter abdomen</a:t>
            </a:r>
          </a:p>
          <a:p>
            <a:pPr marL="257175" indent="-257175">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Decreased cubital index</a:t>
            </a:r>
          </a:p>
          <a:p>
            <a:pPr marL="257175" indent="-257175">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Longer </a:t>
            </a:r>
            <a:r>
              <a:rPr lang="en-US" sz="2400" dirty="0" err="1">
                <a:latin typeface="Times New Roman" panose="02020603050405020304" pitchFamily="18" charset="0"/>
                <a:cs typeface="Times New Roman" panose="02020603050405020304" pitchFamily="18" charset="0"/>
              </a:rPr>
              <a:t>overhair</a:t>
            </a:r>
            <a:r>
              <a:rPr lang="en-US" sz="2400" dirty="0">
                <a:latin typeface="Times New Roman" panose="02020603050405020304" pitchFamily="18" charset="0"/>
                <a:cs typeface="Times New Roman" panose="02020603050405020304" pitchFamily="18" charset="0"/>
              </a:rPr>
              <a:t> length </a:t>
            </a:r>
            <a:r>
              <a:rPr lang="en-US" sz="2400" dirty="0"/>
              <a:t> </a:t>
            </a:r>
          </a:p>
        </p:txBody>
      </p:sp>
      <p:pic>
        <p:nvPicPr>
          <p:cNvPr id="5122" name="Picture 2">
            <a:extLst>
              <a:ext uri="{FF2B5EF4-FFF2-40B4-BE49-F238E27FC236}">
                <a16:creationId xmlns:a16="http://schemas.microsoft.com/office/drawing/2014/main" id="{B5745ED7-06A7-1BCD-5A20-B9FF3B5D23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6604" y="1383957"/>
            <a:ext cx="4205235" cy="5388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36276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323AE-AEBB-DEDE-5EC9-EF4BD7557576}"/>
              </a:ext>
            </a:extLst>
          </p:cNvPr>
          <p:cNvSpPr>
            <a:spLocks noGrp="1"/>
          </p:cNvSpPr>
          <p:nvPr>
            <p:ph type="title"/>
          </p:nvPr>
        </p:nvSpPr>
        <p:spPr>
          <a:xfrm>
            <a:off x="97493" y="177333"/>
            <a:ext cx="8111329" cy="615900"/>
          </a:xfrm>
        </p:spPr>
        <p:txBody>
          <a:bodyPr/>
          <a:lstStyle/>
          <a:p>
            <a:r>
              <a:rPr lang="en-US" b="1" dirty="0">
                <a:solidFill>
                  <a:schemeClr val="accent6">
                    <a:lumMod val="75000"/>
                  </a:schemeClr>
                </a:solidFill>
              </a:rPr>
              <a:t>What do Irish Beekeepers think they have?</a:t>
            </a:r>
          </a:p>
        </p:txBody>
      </p:sp>
      <p:pic>
        <p:nvPicPr>
          <p:cNvPr id="7" name="Picture 6">
            <a:extLst>
              <a:ext uri="{FF2B5EF4-FFF2-40B4-BE49-F238E27FC236}">
                <a16:creationId xmlns:a16="http://schemas.microsoft.com/office/drawing/2014/main" id="{EC1DD0BF-685C-E5C8-5A89-49C5E6E62E4C}"/>
              </a:ext>
            </a:extLst>
          </p:cNvPr>
          <p:cNvPicPr>
            <a:picLocks noChangeAspect="1"/>
          </p:cNvPicPr>
          <p:nvPr/>
        </p:nvPicPr>
        <p:blipFill>
          <a:blip r:embed="rId3"/>
          <a:stretch>
            <a:fillRect/>
          </a:stretch>
        </p:blipFill>
        <p:spPr>
          <a:xfrm>
            <a:off x="6028325" y="793233"/>
            <a:ext cx="5705588" cy="4544625"/>
          </a:xfrm>
          <a:prstGeom prst="rect">
            <a:avLst/>
          </a:prstGeom>
        </p:spPr>
      </p:pic>
      <p:sp>
        <p:nvSpPr>
          <p:cNvPr id="12" name="Content Placeholder 11">
            <a:extLst>
              <a:ext uri="{FF2B5EF4-FFF2-40B4-BE49-F238E27FC236}">
                <a16:creationId xmlns:a16="http://schemas.microsoft.com/office/drawing/2014/main" id="{3120E760-0FA1-F609-5DAF-663E0AC3FC91}"/>
              </a:ext>
            </a:extLst>
          </p:cNvPr>
          <p:cNvSpPr>
            <a:spLocks noGrp="1"/>
          </p:cNvSpPr>
          <p:nvPr>
            <p:ph idx="1"/>
          </p:nvPr>
        </p:nvSpPr>
        <p:spPr>
          <a:xfrm>
            <a:off x="1814946" y="1399076"/>
            <a:ext cx="4213379" cy="656990"/>
          </a:xfrm>
        </p:spPr>
        <p:txBody>
          <a:bodyPr>
            <a:normAutofit lnSpcReduction="10000"/>
          </a:bodyPr>
          <a:lstStyle/>
          <a:p>
            <a:r>
              <a:rPr lang="en-US" sz="2000" dirty="0"/>
              <a:t>Survey response by &gt;350 beekeepers 2020</a:t>
            </a:r>
          </a:p>
          <a:p>
            <a:endParaRPr lang="en-US" sz="2000" dirty="0"/>
          </a:p>
        </p:txBody>
      </p:sp>
      <p:sp>
        <p:nvSpPr>
          <p:cNvPr id="13" name="Content Placeholder 2">
            <a:extLst>
              <a:ext uri="{FF2B5EF4-FFF2-40B4-BE49-F238E27FC236}">
                <a16:creationId xmlns:a16="http://schemas.microsoft.com/office/drawing/2014/main" id="{A299B593-5308-F5D4-9076-97E8C87BD9CB}"/>
              </a:ext>
            </a:extLst>
          </p:cNvPr>
          <p:cNvSpPr txBox="1">
            <a:spLocks/>
          </p:cNvSpPr>
          <p:nvPr/>
        </p:nvSpPr>
        <p:spPr>
          <a:xfrm>
            <a:off x="545690" y="2358871"/>
            <a:ext cx="5309420" cy="1603900"/>
          </a:xfrm>
          <a:prstGeom prst="rect">
            <a:avLst/>
          </a:prstGeom>
        </p:spPr>
        <p:txBody>
          <a:bodyPr/>
          <a:lstStyle>
            <a:lvl1pPr marL="0" eaLnBrk="1" hangingPunct="1">
              <a:defRPr sz="3200" b="0" i="0">
                <a:latin typeface="Inter" panose="02000503000000020004" pitchFamily="2" charset="0"/>
                <a:ea typeface="Inter" panose="02000503000000020004" pitchFamily="2" charset="0"/>
                <a:cs typeface="+mn-cs"/>
              </a:defRPr>
            </a:lvl1pPr>
            <a:lvl2pPr marL="457200" eaLnBrk="1" hangingPunct="1">
              <a:defRPr sz="2800" b="0" i="0">
                <a:latin typeface="Inter" panose="02000503000000020004" pitchFamily="2" charset="0"/>
                <a:ea typeface="Inter" panose="02000503000000020004" pitchFamily="2" charset="0"/>
                <a:cs typeface="+mn-cs"/>
              </a:defRPr>
            </a:lvl2pPr>
            <a:lvl3pPr marL="914400" eaLnBrk="1" hangingPunct="1">
              <a:defRPr sz="2400" b="0" i="0">
                <a:latin typeface="Inter" panose="02000503000000020004" pitchFamily="2" charset="0"/>
                <a:ea typeface="Inter" panose="02000503000000020004" pitchFamily="2" charset="0"/>
                <a:cs typeface="+mn-cs"/>
              </a:defRPr>
            </a:lvl3pPr>
            <a:lvl4pPr marL="1371600" eaLnBrk="1" hangingPunct="1">
              <a:defRPr sz="2000" b="0" i="0">
                <a:latin typeface="Inter" panose="02000503000000020004" pitchFamily="2" charset="0"/>
                <a:ea typeface="Inter" panose="02000503000000020004" pitchFamily="2" charset="0"/>
                <a:cs typeface="+mn-cs"/>
              </a:defRPr>
            </a:lvl4pPr>
            <a:lvl5pPr marL="1828800" eaLnBrk="1" hangingPunct="1">
              <a:defRPr sz="1800" b="0" i="0">
                <a:latin typeface="Inter" panose="02000503000000020004" pitchFamily="2" charset="0"/>
                <a:ea typeface="Inter" panose="02000503000000020004" pitchFamily="2" charset="0"/>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endParaRPr lang="en-US" dirty="0"/>
          </a:p>
          <a:p>
            <a:r>
              <a:rPr lang="en-US" dirty="0">
                <a:solidFill>
                  <a:schemeClr val="accent6">
                    <a:lumMod val="75000"/>
                  </a:schemeClr>
                </a:solidFill>
              </a:rPr>
              <a:t>Approx 90% beekeepers keep </a:t>
            </a:r>
            <a:r>
              <a:rPr lang="en-US" i="1" dirty="0">
                <a:solidFill>
                  <a:schemeClr val="accent6">
                    <a:lumMod val="75000"/>
                  </a:schemeClr>
                </a:solidFill>
              </a:rPr>
              <a:t>Apis mellifera mellifera</a:t>
            </a:r>
            <a:r>
              <a:rPr lang="en-US" dirty="0">
                <a:solidFill>
                  <a:schemeClr val="accent6">
                    <a:lumMod val="75000"/>
                  </a:schemeClr>
                </a:solidFill>
              </a:rPr>
              <a:t>						</a:t>
            </a:r>
            <a:endParaRPr lang="en-US" dirty="0"/>
          </a:p>
          <a:p>
            <a:endParaRPr lang="en-US" dirty="0"/>
          </a:p>
        </p:txBody>
      </p:sp>
      <p:sp>
        <p:nvSpPr>
          <p:cNvPr id="4" name="TextBox 3">
            <a:extLst>
              <a:ext uri="{FF2B5EF4-FFF2-40B4-BE49-F238E27FC236}">
                <a16:creationId xmlns:a16="http://schemas.microsoft.com/office/drawing/2014/main" id="{D36398CF-4174-3023-90F1-1F2215CFB45F}"/>
              </a:ext>
            </a:extLst>
          </p:cNvPr>
          <p:cNvSpPr txBox="1"/>
          <p:nvPr/>
        </p:nvSpPr>
        <p:spPr>
          <a:xfrm>
            <a:off x="2925751" y="5832550"/>
            <a:ext cx="7308960" cy="848117"/>
          </a:xfrm>
          <a:prstGeom prst="rect">
            <a:avLst/>
          </a:prstGeom>
          <a:noFill/>
        </p:spPr>
        <p:txBody>
          <a:bodyPr wrap="square">
            <a:spAutoFit/>
          </a:bodyPr>
          <a:lstStyle/>
          <a:p>
            <a:r>
              <a:rPr lang="en-GB" sz="1637" dirty="0">
                <a:solidFill>
                  <a:srgbClr val="000000"/>
                </a:solidFill>
                <a:latin typeface="Times New Roman" panose="02020603050405020304" pitchFamily="18" charset="0"/>
                <a:ea typeface="Calibri" panose="020F0502020204030204" pitchFamily="34" charset="0"/>
              </a:rPr>
              <a:t>Smith, Moro, McCormack</a:t>
            </a:r>
            <a:r>
              <a:rPr lang="en-GB" sz="1637" dirty="0">
                <a:solidFill>
                  <a:srgbClr val="000000"/>
                </a:solidFill>
                <a:latin typeface="Times"/>
                <a:ea typeface="Calibri" panose="020F0502020204030204" pitchFamily="34" charset="0"/>
                <a:cs typeface="Times New Roman" panose="02020603050405020304" pitchFamily="18" charset="0"/>
              </a:rPr>
              <a:t>.</a:t>
            </a:r>
            <a:r>
              <a:rPr lang="en-GB" sz="1637" dirty="0">
                <a:solidFill>
                  <a:srgbClr val="000000"/>
                </a:solidFill>
                <a:latin typeface="Times New Roman" panose="02020603050405020304" pitchFamily="18" charset="0"/>
                <a:ea typeface="Calibri" panose="020F0502020204030204" pitchFamily="34" charset="0"/>
              </a:rPr>
              <a:t> </a:t>
            </a:r>
            <a:r>
              <a:rPr lang="en-GB" sz="1637" dirty="0">
                <a:solidFill>
                  <a:srgbClr val="000000"/>
                </a:solidFill>
                <a:latin typeface="Times"/>
                <a:ea typeface="Calibri" panose="020F0502020204030204" pitchFamily="34" charset="0"/>
                <a:cs typeface="Times New Roman" panose="02020603050405020304" pitchFamily="18" charset="0"/>
              </a:rPr>
              <a:t>(2023). </a:t>
            </a:r>
            <a:r>
              <a:rPr lang="en-GB" sz="1637" dirty="0">
                <a:solidFill>
                  <a:srgbClr val="000000"/>
                </a:solidFill>
                <a:latin typeface="Times New Roman" panose="02020603050405020304" pitchFamily="18" charset="0"/>
                <a:ea typeface="Calibri" panose="020F0502020204030204" pitchFamily="34" charset="0"/>
              </a:rPr>
              <a:t>Exploring a Potential Avenue for Beekeeping in Ireland: Safeguarding Locally Adapted Honeybees for Breeding Varroa-Resistant Lines. </a:t>
            </a:r>
            <a:r>
              <a:rPr lang="en-GB" sz="1637" i="1" dirty="0">
                <a:solidFill>
                  <a:srgbClr val="000000"/>
                </a:solidFill>
                <a:latin typeface="Times New Roman" panose="02020603050405020304" pitchFamily="18" charset="0"/>
                <a:ea typeface="Calibri" panose="020F0502020204030204" pitchFamily="34" charset="0"/>
              </a:rPr>
              <a:t>Insects </a:t>
            </a:r>
            <a:r>
              <a:rPr lang="en-GB" sz="1637" b="1" dirty="0">
                <a:solidFill>
                  <a:srgbClr val="000000"/>
                </a:solidFill>
                <a:latin typeface="Times New Roman" panose="02020603050405020304" pitchFamily="18" charset="0"/>
                <a:ea typeface="Calibri" panose="020F0502020204030204" pitchFamily="34" charset="0"/>
              </a:rPr>
              <a:t>2023</a:t>
            </a:r>
            <a:r>
              <a:rPr lang="en-GB" sz="1637" dirty="0">
                <a:solidFill>
                  <a:srgbClr val="000000"/>
                </a:solidFill>
                <a:latin typeface="Times New Roman" panose="02020603050405020304" pitchFamily="18" charset="0"/>
                <a:ea typeface="Calibri" panose="020F0502020204030204" pitchFamily="34" charset="0"/>
              </a:rPr>
              <a:t>, </a:t>
            </a:r>
            <a:r>
              <a:rPr lang="en-GB" sz="1637" i="1" dirty="0">
                <a:solidFill>
                  <a:srgbClr val="000000"/>
                </a:solidFill>
                <a:latin typeface="Times New Roman" panose="02020603050405020304" pitchFamily="18" charset="0"/>
                <a:ea typeface="Calibri" panose="020F0502020204030204" pitchFamily="34" charset="0"/>
              </a:rPr>
              <a:t>14</a:t>
            </a:r>
            <a:r>
              <a:rPr lang="en-GB" sz="1637" dirty="0">
                <a:solidFill>
                  <a:srgbClr val="000000"/>
                </a:solidFill>
                <a:latin typeface="Times New Roman" panose="02020603050405020304" pitchFamily="18" charset="0"/>
                <a:ea typeface="Calibri" panose="020F0502020204030204" pitchFamily="34" charset="0"/>
              </a:rPr>
              <a:t>,827. https://</a:t>
            </a:r>
            <a:r>
              <a:rPr lang="en-GB" sz="1637" dirty="0" err="1">
                <a:solidFill>
                  <a:srgbClr val="000000"/>
                </a:solidFill>
                <a:latin typeface="Times New Roman" panose="02020603050405020304" pitchFamily="18" charset="0"/>
                <a:ea typeface="Calibri" panose="020F0502020204030204" pitchFamily="34" charset="0"/>
              </a:rPr>
              <a:t>doi.org</a:t>
            </a:r>
            <a:r>
              <a:rPr lang="en-GB" sz="1637" dirty="0">
                <a:solidFill>
                  <a:srgbClr val="000000"/>
                </a:solidFill>
                <a:latin typeface="Times New Roman" panose="02020603050405020304" pitchFamily="18" charset="0"/>
                <a:ea typeface="Calibri" panose="020F0502020204030204" pitchFamily="34" charset="0"/>
              </a:rPr>
              <a:t>/10.3390/ insects14100827 </a:t>
            </a:r>
            <a:endParaRPr lang="en-US" sz="1637" dirty="0"/>
          </a:p>
        </p:txBody>
      </p:sp>
    </p:spTree>
    <p:extLst>
      <p:ext uri="{BB962C8B-B14F-4D97-AF65-F5344CB8AC3E}">
        <p14:creationId xmlns:p14="http://schemas.microsoft.com/office/powerpoint/2010/main" val="17463810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7D16C-55DB-1C48-924D-BEB80BFE5B30}"/>
              </a:ext>
            </a:extLst>
          </p:cNvPr>
          <p:cNvSpPr>
            <a:spLocks noGrp="1"/>
          </p:cNvSpPr>
          <p:nvPr>
            <p:ph type="title"/>
          </p:nvPr>
        </p:nvSpPr>
        <p:spPr>
          <a:xfrm>
            <a:off x="2250142" y="314980"/>
            <a:ext cx="7691719" cy="881423"/>
          </a:xfrm>
        </p:spPr>
        <p:txBody>
          <a:bodyPr/>
          <a:lstStyle/>
          <a:p>
            <a:r>
              <a:rPr lang="en-US" sz="3200" dirty="0"/>
              <a:t>Other honeybee races in Ireland</a:t>
            </a:r>
          </a:p>
        </p:txBody>
      </p:sp>
      <p:sp>
        <p:nvSpPr>
          <p:cNvPr id="4" name="Rectangle 3">
            <a:extLst>
              <a:ext uri="{FF2B5EF4-FFF2-40B4-BE49-F238E27FC236}">
                <a16:creationId xmlns:a16="http://schemas.microsoft.com/office/drawing/2014/main" id="{0F20C517-252B-4C40-B6EB-E65AF5458420}"/>
              </a:ext>
            </a:extLst>
          </p:cNvPr>
          <p:cNvSpPr/>
          <p:nvPr/>
        </p:nvSpPr>
        <p:spPr>
          <a:xfrm>
            <a:off x="1664364" y="4049997"/>
            <a:ext cx="2275032" cy="369332"/>
          </a:xfrm>
          <a:prstGeom prst="rect">
            <a:avLst/>
          </a:prstGeom>
        </p:spPr>
        <p:txBody>
          <a:bodyPr wrap="square">
            <a:spAutoFit/>
          </a:bodyPr>
          <a:lstStyle/>
          <a:p>
            <a:r>
              <a:rPr lang="en-US" dirty="0"/>
              <a:t>http://</a:t>
            </a:r>
            <a:r>
              <a:rPr lang="en-US" dirty="0" err="1"/>
              <a:t>beespoke.info</a:t>
            </a:r>
            <a:endParaRPr lang="en-US" dirty="0"/>
          </a:p>
        </p:txBody>
      </p:sp>
      <p:pic>
        <p:nvPicPr>
          <p:cNvPr id="6" name="Picture 5" descr="A close up of a nest&#10;&#10;Description automatically generated">
            <a:extLst>
              <a:ext uri="{FF2B5EF4-FFF2-40B4-BE49-F238E27FC236}">
                <a16:creationId xmlns:a16="http://schemas.microsoft.com/office/drawing/2014/main" id="{CE446199-74AA-784F-A918-54212F830999}"/>
              </a:ext>
            </a:extLst>
          </p:cNvPr>
          <p:cNvPicPr>
            <a:picLocks noChangeAspect="1"/>
          </p:cNvPicPr>
          <p:nvPr/>
        </p:nvPicPr>
        <p:blipFill>
          <a:blip r:embed="rId3"/>
          <a:stretch>
            <a:fillRect/>
          </a:stretch>
        </p:blipFill>
        <p:spPr>
          <a:xfrm>
            <a:off x="2024333" y="1285971"/>
            <a:ext cx="2605177" cy="2159197"/>
          </a:xfrm>
          <a:prstGeom prst="rect">
            <a:avLst/>
          </a:prstGeom>
        </p:spPr>
      </p:pic>
      <p:pic>
        <p:nvPicPr>
          <p:cNvPr id="8" name="Picture 7" descr="A close up of a nest&#10;&#10;Description automatically generated">
            <a:extLst>
              <a:ext uri="{FF2B5EF4-FFF2-40B4-BE49-F238E27FC236}">
                <a16:creationId xmlns:a16="http://schemas.microsoft.com/office/drawing/2014/main" id="{9D226501-2EF5-694B-AAEE-2D22CEDC64BD}"/>
              </a:ext>
            </a:extLst>
          </p:cNvPr>
          <p:cNvPicPr>
            <a:picLocks noChangeAspect="1"/>
          </p:cNvPicPr>
          <p:nvPr/>
        </p:nvPicPr>
        <p:blipFill>
          <a:blip r:embed="rId4"/>
          <a:stretch>
            <a:fillRect/>
          </a:stretch>
        </p:blipFill>
        <p:spPr>
          <a:xfrm>
            <a:off x="5001379" y="1285970"/>
            <a:ext cx="2897545" cy="2187036"/>
          </a:xfrm>
          <a:prstGeom prst="rect">
            <a:avLst/>
          </a:prstGeom>
        </p:spPr>
      </p:pic>
      <p:pic>
        <p:nvPicPr>
          <p:cNvPr id="10" name="Picture 9" descr="A picture containing object, honeycomb, food, covered&#10;&#10;Description automatically generated">
            <a:extLst>
              <a:ext uri="{FF2B5EF4-FFF2-40B4-BE49-F238E27FC236}">
                <a16:creationId xmlns:a16="http://schemas.microsoft.com/office/drawing/2014/main" id="{DD44B4F8-910A-6843-9C99-B2437945FDF9}"/>
              </a:ext>
            </a:extLst>
          </p:cNvPr>
          <p:cNvPicPr>
            <a:picLocks noChangeAspect="1"/>
          </p:cNvPicPr>
          <p:nvPr/>
        </p:nvPicPr>
        <p:blipFill>
          <a:blip r:embed="rId5"/>
          <a:stretch>
            <a:fillRect/>
          </a:stretch>
        </p:blipFill>
        <p:spPr>
          <a:xfrm>
            <a:off x="8399322" y="1355734"/>
            <a:ext cx="1768346" cy="2117272"/>
          </a:xfrm>
          <a:prstGeom prst="rect">
            <a:avLst/>
          </a:prstGeom>
        </p:spPr>
      </p:pic>
      <p:sp>
        <p:nvSpPr>
          <p:cNvPr id="3" name="TextBox 2">
            <a:extLst>
              <a:ext uri="{FF2B5EF4-FFF2-40B4-BE49-F238E27FC236}">
                <a16:creationId xmlns:a16="http://schemas.microsoft.com/office/drawing/2014/main" id="{95739194-306E-324A-A9CB-DD51C325AE15}"/>
              </a:ext>
            </a:extLst>
          </p:cNvPr>
          <p:cNvSpPr txBox="1"/>
          <p:nvPr/>
        </p:nvSpPr>
        <p:spPr>
          <a:xfrm>
            <a:off x="2250142" y="3521333"/>
            <a:ext cx="1383777" cy="369332"/>
          </a:xfrm>
          <a:prstGeom prst="rect">
            <a:avLst/>
          </a:prstGeom>
          <a:noFill/>
        </p:spPr>
        <p:txBody>
          <a:bodyPr wrap="none" rtlCol="0">
            <a:spAutoFit/>
          </a:bodyPr>
          <a:lstStyle/>
          <a:p>
            <a:r>
              <a:rPr lang="en-US" i="1" dirty="0"/>
              <a:t>A. m. </a:t>
            </a:r>
            <a:r>
              <a:rPr lang="en-US" i="1" dirty="0" err="1"/>
              <a:t>carnica</a:t>
            </a:r>
            <a:endParaRPr lang="en-US" i="1" dirty="0"/>
          </a:p>
        </p:txBody>
      </p:sp>
      <p:sp>
        <p:nvSpPr>
          <p:cNvPr id="13" name="TextBox 12">
            <a:extLst>
              <a:ext uri="{FF2B5EF4-FFF2-40B4-BE49-F238E27FC236}">
                <a16:creationId xmlns:a16="http://schemas.microsoft.com/office/drawing/2014/main" id="{B86527D7-926D-B043-A41A-CE9CFFF96642}"/>
              </a:ext>
            </a:extLst>
          </p:cNvPr>
          <p:cNvSpPr txBox="1"/>
          <p:nvPr/>
        </p:nvSpPr>
        <p:spPr>
          <a:xfrm>
            <a:off x="5551182" y="3524182"/>
            <a:ext cx="1043876" cy="369332"/>
          </a:xfrm>
          <a:prstGeom prst="rect">
            <a:avLst/>
          </a:prstGeom>
          <a:noFill/>
        </p:spPr>
        <p:txBody>
          <a:bodyPr wrap="none" rtlCol="0">
            <a:spAutoFit/>
          </a:bodyPr>
          <a:lstStyle/>
          <a:p>
            <a:r>
              <a:rPr lang="en-US" i="1" dirty="0"/>
              <a:t>‘Buckfast’</a:t>
            </a:r>
          </a:p>
        </p:txBody>
      </p:sp>
      <p:sp>
        <p:nvSpPr>
          <p:cNvPr id="14" name="TextBox 13">
            <a:extLst>
              <a:ext uri="{FF2B5EF4-FFF2-40B4-BE49-F238E27FC236}">
                <a16:creationId xmlns:a16="http://schemas.microsoft.com/office/drawing/2014/main" id="{F41AD7E5-1462-844C-A0CD-207D52135C09}"/>
              </a:ext>
            </a:extLst>
          </p:cNvPr>
          <p:cNvSpPr txBox="1"/>
          <p:nvPr/>
        </p:nvSpPr>
        <p:spPr>
          <a:xfrm>
            <a:off x="8412536" y="3512375"/>
            <a:ext cx="1468672" cy="369332"/>
          </a:xfrm>
          <a:prstGeom prst="rect">
            <a:avLst/>
          </a:prstGeom>
          <a:noFill/>
        </p:spPr>
        <p:txBody>
          <a:bodyPr wrap="none" rtlCol="0">
            <a:spAutoFit/>
          </a:bodyPr>
          <a:lstStyle/>
          <a:p>
            <a:r>
              <a:rPr lang="en-US" i="1" dirty="0"/>
              <a:t>A. m. </a:t>
            </a:r>
            <a:r>
              <a:rPr lang="en-US" i="1" dirty="0" err="1"/>
              <a:t>ligustica</a:t>
            </a:r>
            <a:endParaRPr lang="en-US" i="1" dirty="0"/>
          </a:p>
        </p:txBody>
      </p:sp>
      <p:sp>
        <p:nvSpPr>
          <p:cNvPr id="15" name="Rectangle 14">
            <a:extLst>
              <a:ext uri="{FF2B5EF4-FFF2-40B4-BE49-F238E27FC236}">
                <a16:creationId xmlns:a16="http://schemas.microsoft.com/office/drawing/2014/main" id="{ECA93BBE-BDA1-9A43-88C2-0A568BEF6CC6}"/>
              </a:ext>
            </a:extLst>
          </p:cNvPr>
          <p:cNvSpPr/>
          <p:nvPr/>
        </p:nvSpPr>
        <p:spPr>
          <a:xfrm>
            <a:off x="1664364" y="4717436"/>
            <a:ext cx="8511673" cy="1569660"/>
          </a:xfrm>
          <a:prstGeom prst="rect">
            <a:avLst/>
          </a:prstGeom>
        </p:spPr>
        <p:txBody>
          <a:bodyPr wrap="square">
            <a:spAutoFit/>
          </a:bodyPr>
          <a:lstStyle/>
          <a:p>
            <a:r>
              <a:rPr lang="en-US" sz="2400" b="1" dirty="0">
                <a:solidFill>
                  <a:schemeClr val="tx2">
                    <a:lumMod val="75000"/>
                  </a:schemeClr>
                </a:solidFill>
              </a:rPr>
              <a:t>And others…… in small numbers </a:t>
            </a:r>
          </a:p>
          <a:p>
            <a:endParaRPr lang="en-US" sz="2400" b="1" dirty="0">
              <a:solidFill>
                <a:schemeClr val="tx2">
                  <a:lumMod val="75000"/>
                </a:schemeClr>
              </a:solidFill>
            </a:endParaRPr>
          </a:p>
          <a:p>
            <a:r>
              <a:rPr lang="en-US" sz="2400" b="1" dirty="0">
                <a:solidFill>
                  <a:schemeClr val="tx2">
                    <a:lumMod val="75000"/>
                  </a:schemeClr>
                </a:solidFill>
              </a:rPr>
              <a:t>Some queens &amp; packets  imported per year legally but we know many brought in illegally.</a:t>
            </a:r>
          </a:p>
        </p:txBody>
      </p:sp>
    </p:spTree>
    <p:extLst>
      <p:ext uri="{BB962C8B-B14F-4D97-AF65-F5344CB8AC3E}">
        <p14:creationId xmlns:p14="http://schemas.microsoft.com/office/powerpoint/2010/main" val="32384383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0B79F-D016-2F4D-ADD2-56610319AFAE}"/>
              </a:ext>
            </a:extLst>
          </p:cNvPr>
          <p:cNvSpPr>
            <a:spLocks noGrp="1"/>
          </p:cNvSpPr>
          <p:nvPr>
            <p:ph type="title"/>
          </p:nvPr>
        </p:nvSpPr>
        <p:spPr/>
        <p:txBody>
          <a:bodyPr/>
          <a:lstStyle/>
          <a:p>
            <a:endParaRPr lang="en-US"/>
          </a:p>
        </p:txBody>
      </p:sp>
      <p:pic>
        <p:nvPicPr>
          <p:cNvPr id="5" name="Picture 4" descr="Graphical user interface, application, website&#10;&#10;Description automatically generated">
            <a:extLst>
              <a:ext uri="{FF2B5EF4-FFF2-40B4-BE49-F238E27FC236}">
                <a16:creationId xmlns:a16="http://schemas.microsoft.com/office/drawing/2014/main" id="{47B96C0C-9C15-3346-B578-C38902775204}"/>
              </a:ext>
            </a:extLst>
          </p:cNvPr>
          <p:cNvPicPr>
            <a:picLocks noChangeAspect="1"/>
          </p:cNvPicPr>
          <p:nvPr/>
        </p:nvPicPr>
        <p:blipFill rotWithShape="1">
          <a:blip r:embed="rId3"/>
          <a:srcRect b="69333"/>
          <a:stretch/>
        </p:blipFill>
        <p:spPr>
          <a:xfrm>
            <a:off x="2186375" y="0"/>
            <a:ext cx="7819251" cy="2103120"/>
          </a:xfrm>
          <a:prstGeom prst="rect">
            <a:avLst/>
          </a:prstGeom>
        </p:spPr>
      </p:pic>
      <p:sp>
        <p:nvSpPr>
          <p:cNvPr id="6" name="TextBox 5">
            <a:extLst>
              <a:ext uri="{FF2B5EF4-FFF2-40B4-BE49-F238E27FC236}">
                <a16:creationId xmlns:a16="http://schemas.microsoft.com/office/drawing/2014/main" id="{54454466-74F4-A343-A853-ACC64F8E78FC}"/>
              </a:ext>
            </a:extLst>
          </p:cNvPr>
          <p:cNvSpPr txBox="1"/>
          <p:nvPr/>
        </p:nvSpPr>
        <p:spPr>
          <a:xfrm>
            <a:off x="7664284" y="-698571"/>
            <a:ext cx="3003717" cy="3170099"/>
          </a:xfrm>
          <a:prstGeom prst="rect">
            <a:avLst/>
          </a:prstGeom>
          <a:noFill/>
        </p:spPr>
        <p:txBody>
          <a:bodyPr wrap="square" rtlCol="0">
            <a:spAutoFit/>
          </a:bodyPr>
          <a:lstStyle/>
          <a:p>
            <a:r>
              <a:rPr lang="en-US" sz="20000" dirty="0">
                <a:solidFill>
                  <a:srgbClr val="FFFF00"/>
                </a:solidFill>
              </a:rPr>
              <a:t>X</a:t>
            </a:r>
          </a:p>
        </p:txBody>
      </p:sp>
      <p:sp>
        <p:nvSpPr>
          <p:cNvPr id="7" name="TextBox 6">
            <a:extLst>
              <a:ext uri="{FF2B5EF4-FFF2-40B4-BE49-F238E27FC236}">
                <a16:creationId xmlns:a16="http://schemas.microsoft.com/office/drawing/2014/main" id="{0C939FBE-CF4D-7548-9F4D-D472CDADDD72}"/>
              </a:ext>
            </a:extLst>
          </p:cNvPr>
          <p:cNvSpPr txBox="1"/>
          <p:nvPr/>
        </p:nvSpPr>
        <p:spPr>
          <a:xfrm>
            <a:off x="486697" y="2504970"/>
            <a:ext cx="11267768" cy="3970318"/>
          </a:xfrm>
          <a:prstGeom prst="rect">
            <a:avLst/>
          </a:prstGeom>
          <a:noFill/>
        </p:spPr>
        <p:txBody>
          <a:bodyPr wrap="square" rtlCol="0">
            <a:spAutoFit/>
          </a:bodyPr>
          <a:lstStyle/>
          <a:p>
            <a:r>
              <a:rPr lang="en-US" sz="2800" dirty="0"/>
              <a:t>Buckfast : Brother Adams created after </a:t>
            </a:r>
            <a:r>
              <a:rPr lang="en-US" sz="2800" b="1" u="sng" dirty="0"/>
              <a:t>apparent</a:t>
            </a:r>
            <a:r>
              <a:rPr lang="en-US" sz="2800" dirty="0"/>
              <a:t> demise of native UK </a:t>
            </a:r>
            <a:r>
              <a:rPr lang="en-US" sz="2800" i="1" dirty="0"/>
              <a:t>A. m mellifera</a:t>
            </a:r>
          </a:p>
          <a:p>
            <a:endParaRPr lang="en-US" sz="2800" dirty="0"/>
          </a:p>
          <a:p>
            <a:r>
              <a:rPr lang="en-US" sz="2800" dirty="0"/>
              <a:t>Originally  </a:t>
            </a:r>
            <a:r>
              <a:rPr lang="en-US" sz="2800" i="1" dirty="0"/>
              <a:t>A. m. mellifera  </a:t>
            </a:r>
            <a:r>
              <a:rPr lang="en-US" sz="2800" dirty="0"/>
              <a:t>X </a:t>
            </a:r>
            <a:r>
              <a:rPr lang="en-US" sz="2800" i="1" dirty="0"/>
              <a:t>A. m. </a:t>
            </a:r>
            <a:r>
              <a:rPr lang="en-US" sz="2800" i="1" dirty="0" err="1"/>
              <a:t>ligustica</a:t>
            </a:r>
            <a:r>
              <a:rPr lang="en-US" sz="2800" dirty="0"/>
              <a:t>,   he later added other subspecies.</a:t>
            </a:r>
          </a:p>
          <a:p>
            <a:endParaRPr lang="en-US" sz="2800" dirty="0"/>
          </a:p>
          <a:p>
            <a:r>
              <a:rPr lang="en-US" sz="2800" dirty="0"/>
              <a:t>Buckfast is </a:t>
            </a:r>
            <a:r>
              <a:rPr lang="en-US" sz="2800" b="1" dirty="0"/>
              <a:t>not a natural form of honey bee- </a:t>
            </a:r>
            <a:r>
              <a:rPr lang="en-US" sz="2800" dirty="0"/>
              <a:t>it has been artificially bred to have particular characteristics; docile, good honey producer</a:t>
            </a:r>
          </a:p>
          <a:p>
            <a:endParaRPr lang="en-US" sz="2800" dirty="0"/>
          </a:p>
        </p:txBody>
      </p:sp>
      <p:pic>
        <p:nvPicPr>
          <p:cNvPr id="12" name="Picture 11">
            <a:extLst>
              <a:ext uri="{FF2B5EF4-FFF2-40B4-BE49-F238E27FC236}">
                <a16:creationId xmlns:a16="http://schemas.microsoft.com/office/drawing/2014/main" id="{DFCA747D-DD97-3341-8C34-0424B0EABE96}"/>
              </a:ext>
            </a:extLst>
          </p:cNvPr>
          <p:cNvPicPr>
            <a:picLocks noChangeAspect="1"/>
          </p:cNvPicPr>
          <p:nvPr/>
        </p:nvPicPr>
        <p:blipFill>
          <a:blip r:embed="rId4"/>
          <a:stretch>
            <a:fillRect/>
          </a:stretch>
        </p:blipFill>
        <p:spPr>
          <a:xfrm>
            <a:off x="1865946" y="33442"/>
            <a:ext cx="1742887" cy="2069678"/>
          </a:xfrm>
          <a:prstGeom prst="rect">
            <a:avLst/>
          </a:prstGeom>
        </p:spPr>
      </p:pic>
    </p:spTree>
    <p:extLst>
      <p:ext uri="{BB962C8B-B14F-4D97-AF65-F5344CB8AC3E}">
        <p14:creationId xmlns:p14="http://schemas.microsoft.com/office/powerpoint/2010/main" val="4001684785"/>
      </p:ext>
    </p:extLst>
  </p:cSld>
  <p:clrMapOvr>
    <a:masterClrMapping/>
  </p:clrMapOvr>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jpeg"/><Relationship Id="rId4" Type="http://schemas.openxmlformats.org/officeDocument/2006/relationships/image" Target="../media/image4.jpeg"/></Relationships>
</file>

<file path=ppt/theme/theme1.xml><?xml version="1.0" encoding="utf-8"?>
<a:theme xmlns:a="http://schemas.openxmlformats.org/drawingml/2006/main" name="Venture">
  <a:themeElements>
    <a:clrScheme name="Venture">
      <a:dk1>
        <a:sysClr val="windowText" lastClr="000000"/>
      </a:dk1>
      <a:lt1>
        <a:sysClr val="window" lastClr="FFFFFF"/>
      </a:lt1>
      <a:dk2>
        <a:srgbClr val="738450"/>
      </a:dk2>
      <a:lt2>
        <a:srgbClr val="E8E9D1"/>
      </a:lt2>
      <a:accent1>
        <a:srgbClr val="9EB060"/>
      </a:accent1>
      <a:accent2>
        <a:srgbClr val="D09A08"/>
      </a:accent2>
      <a:accent3>
        <a:srgbClr val="F2EC86"/>
      </a:accent3>
      <a:accent4>
        <a:srgbClr val="824F1C"/>
      </a:accent4>
      <a:accent5>
        <a:srgbClr val="511818"/>
      </a:accent5>
      <a:accent6>
        <a:srgbClr val="553876"/>
      </a:accent6>
      <a:hlink>
        <a:srgbClr val="929547"/>
      </a:hlink>
      <a:folHlink>
        <a:srgbClr val="56633C"/>
      </a:folHlink>
    </a:clrScheme>
    <a:fontScheme name="Venture">
      <a:majorFont>
        <a:latin typeface="Calisto MT"/>
        <a:ea typeface=""/>
        <a:cs typeface=""/>
        <a:font script="Jpan" typeface="ＭＳ Ｐ明朝"/>
        <a:font script="Hans" typeface="宋体"/>
        <a:font script="Hant" typeface="新細明體"/>
      </a:majorFont>
      <a:minorFont>
        <a:latin typeface="Calisto MT"/>
        <a:ea typeface=""/>
        <a:cs typeface=""/>
        <a:font script="Jpan" typeface="ＭＳ Ｐ明朝"/>
        <a:font script="Hans" typeface="宋体"/>
        <a:font script="Hant" typeface="新細明體"/>
      </a:minorFont>
    </a:fontScheme>
    <a:fmtScheme name="Venture">
      <a:fillStyleLst>
        <a:solidFill>
          <a:schemeClr val="phClr"/>
        </a:solidFill>
        <a:blipFill rotWithShape="1">
          <a:blip xmlns:r="http://schemas.openxmlformats.org/officeDocument/2006/relationships" r:embed="rId1">
            <a:duotone>
              <a:schemeClr val="phClr">
                <a:shade val="30000"/>
                <a:alpha val="50000"/>
                <a:satMod val="150000"/>
              </a:schemeClr>
              <a:schemeClr val="phClr">
                <a:tint val="50000"/>
                <a:alpha val="10000"/>
                <a:satMod val="150000"/>
              </a:schemeClr>
            </a:duotone>
          </a:blip>
          <a:stretch/>
        </a:blipFill>
        <a:blipFill rotWithShape="1">
          <a:blip xmlns:r="http://schemas.openxmlformats.org/officeDocument/2006/relationships" r:embed="rId2">
            <a:duotone>
              <a:schemeClr val="phClr">
                <a:shade val="30000"/>
                <a:alpha val="50000"/>
                <a:satMod val="150000"/>
              </a:schemeClr>
              <a:schemeClr val="phClr">
                <a:tint val="50000"/>
                <a:alpha val="10000"/>
                <a:satMod val="150000"/>
              </a:schemeClr>
            </a:duotone>
          </a:blip>
          <a:stretch/>
        </a:blipFill>
      </a:fillStyleLst>
      <a:lnStyleLst>
        <a:ln w="19050" cap="flat" cmpd="sng" algn="ctr">
          <a:solidFill>
            <a:schemeClr val="phClr">
              <a:shade val="95000"/>
              <a:satMod val="105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innerShdw blurRad="76200" dist="25400" dir="13500000">
              <a:srgbClr val="4B4B4B">
                <a:alpha val="75000"/>
              </a:srgbClr>
            </a:innerShdw>
          </a:effectLst>
        </a:effectStyle>
      </a:effectStyleLst>
      <a:bgFillStyleLst>
        <a:solidFill>
          <a:schemeClr val="phClr"/>
        </a:solidFill>
        <a:blipFill rotWithShape="1">
          <a:blip xmlns:r="http://schemas.openxmlformats.org/officeDocument/2006/relationships" r:embed="rId3">
            <a:duotone>
              <a:schemeClr val="phClr">
                <a:shade val="10000"/>
                <a:alpha val="30000"/>
                <a:satMod val="60000"/>
              </a:schemeClr>
              <a:schemeClr val="phClr">
                <a:tint val="20000"/>
                <a:alpha val="5000"/>
                <a:satMod val="300000"/>
              </a:schemeClr>
            </a:duotone>
          </a:blip>
          <a:stretch/>
        </a:blipFill>
        <a:blipFill rotWithShape="1">
          <a:blip xmlns:r="http://schemas.openxmlformats.org/officeDocument/2006/relationships" r:embed="rId4">
            <a:duotone>
              <a:schemeClr val="phClr">
                <a:shade val="30000"/>
                <a:alpha val="50000"/>
                <a:satMod val="150000"/>
              </a:schemeClr>
              <a:schemeClr val="phClr">
                <a:tint val="50000"/>
                <a:alpha val="10000"/>
                <a:satMod val="15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Venture.thmx</Template>
  <TotalTime>20340</TotalTime>
  <Words>1856</Words>
  <Application>Microsoft Macintosh PowerPoint</Application>
  <PresentationFormat>Widescreen</PresentationFormat>
  <Paragraphs>100</Paragraphs>
  <Slides>12</Slides>
  <Notes>10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12</vt:i4>
      </vt:variant>
    </vt:vector>
  </HeadingPairs>
  <TitlesOfParts>
    <vt:vector size="23" baseType="lpstr">
      <vt:lpstr>Arial</vt:lpstr>
      <vt:lpstr>Calibri</vt:lpstr>
      <vt:lpstr>Calisto MT</vt:lpstr>
      <vt:lpstr>Georgia</vt:lpstr>
      <vt:lpstr>Inter</vt:lpstr>
      <vt:lpstr>Spectral</vt:lpstr>
      <vt:lpstr>Spectral-Light</vt:lpstr>
      <vt:lpstr>Times</vt:lpstr>
      <vt:lpstr>Times New Roman</vt:lpstr>
      <vt:lpstr>Wingdings</vt:lpstr>
      <vt:lpstr>Venture</vt:lpstr>
      <vt:lpstr>Honey bees in Ireland</vt:lpstr>
      <vt:lpstr>33 subspecies in 5 major lineages   (Ilyasov et al 2020)</vt:lpstr>
      <vt:lpstr>PowerPoint Presentation</vt:lpstr>
      <vt:lpstr>Ireland’s Honeybees</vt:lpstr>
      <vt:lpstr>Apis mellifera mellifera is the only honeybee that is native to Ireland</vt:lpstr>
      <vt:lpstr>PowerPoint Presentation</vt:lpstr>
      <vt:lpstr>What do Irish Beekeepers think they have?</vt:lpstr>
      <vt:lpstr>Other honeybee races in Ireland</vt:lpstr>
      <vt:lpstr>PowerPoint Presentation</vt:lpstr>
      <vt:lpstr>PowerPoint Presentation</vt:lpstr>
      <vt:lpstr>Massive rise in number of Queens Imported</vt:lpstr>
      <vt:lpstr>Conclusion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Grace McCormack</dc:creator>
  <cp:lastModifiedBy>McCormack, Grace Patricia</cp:lastModifiedBy>
  <cp:revision>268</cp:revision>
  <cp:lastPrinted>2024-11-26T17:05:06Z</cp:lastPrinted>
  <dcterms:created xsi:type="dcterms:W3CDTF">2016-01-19T09:11:51Z</dcterms:created>
  <dcterms:modified xsi:type="dcterms:W3CDTF">2025-12-02T22:07:16Z</dcterms:modified>
</cp:coreProperties>
</file>